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png" ContentType="image/png"/>
  <Default Extension="svg" ContentType="image/svg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heme/theme1.xml" ContentType="application/vnd.openxmlformats-officedocument.theme+xml"/>
  <Override PartName="/ppt/presentation.xml" ContentType="application/vnd.openxmlformats-officedocument.presentationml.presentation.main+xml"/>
  <Override PartName="/docProps/core.xml" ContentType="application/vnd.openxmlformats-package.core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5.xml" ContentType="application/vnd.openxmlformats-officedocument.presentationml.slide+xml"/>
  <Override PartName="/ppt/slides/slide13.xml" ContentType="application/vnd.openxmlformats-officedocument.presentationml.slide+xml"/>
  <Override PartName="/ppt/viewProps.xml" ContentType="application/vnd.openxmlformats-officedocument.presentationml.viewProps+xml"/>
  <Override PartName="/ppt/slides/slide7.xml" ContentType="application/vnd.openxmlformats-officedocument.presentationml.slide+xml"/>
  <Override PartName="/ppt/tableStyles.xml" ContentType="application/vnd.openxmlformats-officedocument.presentationml.tableStyles+xml"/>
  <Override PartName="/ppt/slides/slide14.xml" ContentType="application/vnd.openxmlformats-officedocument.presentationml.slide+xml"/>
  <Override PartName="/ppt/presProps.xml" ContentType="application/vnd.openxmlformats-officedocument.presentationml.presProps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6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heme/theme2.xml" ContentType="application/vnd.openxmlformats-officedocument.theme+xml"/>
</Types>
</file>

<file path=_rels/.rels><?xml version="1.0" encoding="UTF-8" standalone="yes"?><Relationships xmlns="http://schemas.openxmlformats.org/package/2006/relationships"><Relationship Id="rId0" Type="http://schemas.openxmlformats.org/officeDocument/2006/relationships/officeDocument" Target="ppt/presentation.xml" /><Relationship Id="rId1" Type="http://schemas.openxmlformats.org/package/2006/relationships/metadata/core-properties" Target="docProps/core.xml" /><Relationship Id="rId2" Type="http://schemas.openxmlformats.org/officeDocument/2006/relationships/extended-properties" Target="docProps/app.xml" /></Relationships>
</file>

<file path=ppt/presentation.xml><?xml version="1.0" encoding="utf-8"?>
<p:presentation xmlns:p="http://schemas.openxmlformats.org/presentationml/2006/main" xmlns:r="http://schemas.openxmlformats.org/officeDocument/2006/relationships" xmlns:a="http://schemas.openxmlformats.org/drawingml/2006/main" firstSlideNum="1">
  <p:sldMasterIdLst>
    <p:sldMasterId id="2147483648" r:id="rId0"/>
  </p:sldMasterIdLst>
  <p:notesMasterIdLst>
    <p:notesMasterId r:id="rId15"/>
  </p:notesMasterIdLst>
  <p:sldIdLst>
    <p:sldId id="256" r:id="rId1"/>
    <p:sldId id="257" r:id="rId2"/>
    <p:sldId id="258" r:id="rId3"/>
    <p:sldId id="259" r:id="rId4"/>
    <p:sldId id="260" r:id="rId5"/>
    <p:sldId id="261" r:id="rId6"/>
    <p:sldId id="262" r:id="rId7"/>
    <p:sldId id="263" r:id="rId8"/>
    <p:sldId id="264" r:id="rId9"/>
    <p:sldId id="265" r:id="rId10"/>
    <p:sldId id="266" r:id="rId11"/>
    <p:sldId id="267" r:id="rId12"/>
    <p:sldId id="268" r:id="rId13"/>
    <p:sldId id="269" r:id="rId14"/>
  </p:sldIdLst>
  <p:sldSz cx="12192000" cy="6858000"/>
  <p:notesSz cx="6858000" cy="12192000"/>
  <p:defaultTextStyle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p="http://schemas.openxmlformats.org/presentationml/2006/main">
  <p:extLst>
    <p:ext uri="{E76CE94A-603C-4142-B9EB-6D1370010A27}"/>
    <p:ext uri="{D31A062A-798A-4329-ABDD-BBA856620510}"/>
    <p:ext uri="{FD5EFAAD-0ECE-453E-9831-46B23BE46B34}"/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p="http://schemas.openxmlformats.org/presentationml/2006/main" xmlns:a="http://schemas.openxmlformats.org/drawingml/2006/main" lastView="sldThumbnailView">
  <p:normalViewPr horzBarState="maximized">
    <p:restoredLeft sz="15611"/>
    <p:restoredTop sz="94610"/>
  </p:normalViewPr>
  <p:slideViewPr>
    <p:cSldViewPr snapToGrid="0" snapToObjects="1">
      <p:cViewPr varScale="1">
        <p:scale>
          <a:sx n="127" d="100"/>
          <a:sy n="127" d="100"/>
        </p:scale>
        <p:origin x="536" y="19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<Relationships xmlns="http://schemas.openxmlformats.org/package/2006/relationships"><Relationship Id="rId15" Type="http://schemas.openxmlformats.org/officeDocument/2006/relationships/notesMaster" Target="notesMasters/notesMaster1.xml" /><Relationship Id="rId1" Type="http://schemas.openxmlformats.org/officeDocument/2006/relationships/slide" Target="slides/slide1.xml" /><Relationship Id="rId0" Type="http://schemas.openxmlformats.org/officeDocument/2006/relationships/slideMaster" Target="slideMasters/slideMaster1.xml" /><Relationship Id="rId10" Type="http://schemas.openxmlformats.org/officeDocument/2006/relationships/slide" Target="slides/slide10.xml" /><Relationship Id="rId11" Type="http://schemas.openxmlformats.org/officeDocument/2006/relationships/slide" Target="slides/slide11.xml" /><Relationship Id="rId12" Type="http://schemas.openxmlformats.org/officeDocument/2006/relationships/slide" Target="slides/slide12.xml" /><Relationship Id="rId5" Type="http://schemas.openxmlformats.org/officeDocument/2006/relationships/slide" Target="slides/slide5.xml" /><Relationship Id="rId13" Type="http://schemas.openxmlformats.org/officeDocument/2006/relationships/slide" Target="slides/slide13.xml" /><Relationship Id="rId7" Type="http://schemas.openxmlformats.org/officeDocument/2006/relationships/slide" Target="slides/slide7.xml" /><Relationship Id="rId17" Type="http://schemas.openxmlformats.org/officeDocument/2006/relationships/tableStyles" Target="tableStyles.xml" /><Relationship Id="rId14" Type="http://schemas.openxmlformats.org/officeDocument/2006/relationships/slide" Target="slides/slide14.xml" /><Relationship Id="rId16" Type="http://schemas.openxmlformats.org/officeDocument/2006/relationships/presProps" Target="presProps.xml" /><Relationship Id="rId18" Type="http://schemas.openxmlformats.org/officeDocument/2006/relationships/viewProps" Target="viewProps.xml" /><Relationship Id="rId2" Type="http://schemas.openxmlformats.org/officeDocument/2006/relationships/slide" Target="slides/slide2.xml" /><Relationship Id="rId3" Type="http://schemas.openxmlformats.org/officeDocument/2006/relationships/slide" Target="slides/slide3.xml" /><Relationship Id="rId4" Type="http://schemas.openxmlformats.org/officeDocument/2006/relationships/slide" Target="slides/slide4.xml" /><Relationship Id="rId6" Type="http://schemas.openxmlformats.org/officeDocument/2006/relationships/slide" Target="slides/slide6.xml" /><Relationship Id="rId8" Type="http://schemas.openxmlformats.org/officeDocument/2006/relationships/slide" Target="slides/slide8.xml" /><Relationship Id="rId9" Type="http://schemas.openxmlformats.org/officeDocument/2006/relationships/slide" Target="slides/slide9.xml" /></Relationships>
</file>

<file path=ppt/notesMasters/_rels/notesMaster1.xml.rels><?xml version="1.0" encoding="UTF-8" standalone="yes"?><Relationships xmlns="http://schemas.openxmlformats.org/package/2006/relationships"><Relationship Id="rId0" Type="http://schemas.openxmlformats.org/officeDocument/2006/relationships/theme" Target="../theme/theme2.xml" /></Relationships>
</file>

<file path=ppt/notesMasters/notesMaster1.xml><?xml version="1.0" encoding="utf-8"?>
<p:notesMaster xmlns:p="http://schemas.openxmlformats.org/presentationml/2006/main" xmlns:a="http://schemas.openxmlformats.org/drawing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<Relationships xmlns="http://schemas.openxmlformats.org/package/2006/relationships"><Relationship Id="rId0" Type="http://schemas.openxmlformats.org/officeDocument/2006/relationships/slideMaster" Target="../slideMasters/slideMaster1.xml" /></Relationships>
</file>

<file path=ppt/slideLayouts/slideLayout1.xml><?xml version="1.0" encoding="utf-8"?>
<p:sldLayout xmlns:p="http://schemas.openxmlformats.org/presentationml/2006/main" xmlns:a="http://schemas.openxmlformats.org/drawingml/2006/main">
  <p:cSld name="DEFAULT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<Relationships xmlns="http://schemas.openxmlformats.org/package/2006/relationships"><Relationship Id="rId0" Type="http://schemas.openxmlformats.org/officeDocument/2006/relationships/slideLayout" Target="../slideLayouts/slideLayout1.xml" /><Relationship Id="rId1" Type="http://schemas.openxmlformats.org/officeDocument/2006/relationships/theme" Target="../theme/theme1.xml" /></Relationships>
</file>

<file path=ppt/slideMasters/slideMaster1.xml><?xml version="1.0" encoding="utf-8"?>
<p:sldMaster xmlns:p="http://schemas.openxmlformats.org/presentationml/2006/main" xmlns:r="http://schemas.openxmlformats.org/officeDocument/2006/relationships" xmlns:a="http://schemas.openxmlformats.org/drawing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0"/>
  </p:sldLayoutIdLst>
  <p:hf sldNum="0" hdr="0" ftr="0" dt="0"/>
  <p:txStyles>
    <p:titleStyle>
      <a:lvl1pPr algn="ctr" defTabSz="914400" rtl="0" eaLnBrk="1" latinLnBrk="0" hangingPunct="1">
        <a:spcBef>
          <a:spcPct val="1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<Relationships xmlns="http://schemas.openxmlformats.org/package/2006/relationships"><Relationship Id="rId0" Type="http://schemas.openxmlformats.org/officeDocument/2006/relationships/slideLayout" Target="../slideLayouts/slideLayout1.xml" /><Relationship Id="rId1" Type="http://schemas.openxmlformats.org/officeDocument/2006/relationships/image" Target="media/image1.png" /></Relationships>
</file>

<file path=ppt/slides/_rels/slide2.xml.rels><?xml version="1.0" encoding="UTF-8" standalone="yes"?><Relationships xmlns="http://schemas.openxmlformats.org/package/2006/relationships"><Relationship Id="rId0" Type="http://schemas.openxmlformats.org/officeDocument/2006/relationships/slideLayout" Target="../slideLayouts/slideLayout1.xml" /></Relationships>
</file>

<file path=ppt/slides/_rels/slide3.xml.rels><?xml version="1.0" encoding="UTF-8" standalone="yes"?><Relationships xmlns="http://schemas.openxmlformats.org/package/2006/relationships"><Relationship Id="rId0" Type="http://schemas.openxmlformats.org/officeDocument/2006/relationships/slideLayout" Target="../slideLayouts/slideLayout1.xml" /></Relationships>
</file>

<file path=ppt/slides/_rels/slide4.xml.rels><?xml version="1.0" encoding="UTF-8" standalone="yes"?><Relationships xmlns="http://schemas.openxmlformats.org/package/2006/relationships"><Relationship Id="rId1" Type="http://schemas.openxmlformats.org/officeDocument/2006/relationships/image" Target="media/image4.png" /><Relationship Id="rId0" Type="http://schemas.openxmlformats.org/officeDocument/2006/relationships/slideLayout" Target="../slideLayouts/slideLayout1.xml" /></Relationships>
</file>

<file path=ppt/slides/_rels/slide5.xml.rels><?xml version="1.0" encoding="UTF-8" standalone="yes"?><Relationships xmlns="http://schemas.openxmlformats.org/package/2006/relationships"><Relationship Id="rId0" Type="http://schemas.openxmlformats.org/officeDocument/2006/relationships/slideLayout" Target="../slideLayouts/slideLayout1.xml" /></Relationships>
</file>

<file path=ppt/slides/_rels/slide6.xml.rels><?xml version="1.0" encoding="UTF-8" standalone="yes"?><Relationships xmlns="http://schemas.openxmlformats.org/package/2006/relationships"><Relationship Id="rId0" Type="http://schemas.openxmlformats.org/officeDocument/2006/relationships/slideLayout" Target="../slideLayouts/slideLayout1.xml" /></Relationships>
</file>

<file path=ppt/slides/_rels/slide7.xml.rels><?xml version="1.0" encoding="UTF-8" standalone="yes"?><Relationships xmlns="http://schemas.openxmlformats.org/package/2006/relationships"><Relationship Id="rId0" Type="http://schemas.openxmlformats.org/officeDocument/2006/relationships/slideLayout" Target="../slideLayouts/slideLayout1.xml" /><Relationship Id="rId1" Type="http://schemas.openxmlformats.org/officeDocument/2006/relationships/image" Target="media/image5.png" /></Relationships>
</file>

<file path=ppt/slides/_rels/slide8.xml.rels><?xml version="1.0" encoding="UTF-8" standalone="yes"?><Relationships xmlns="http://schemas.openxmlformats.org/package/2006/relationships"><Relationship Id="rId0" Type="http://schemas.openxmlformats.org/officeDocument/2006/relationships/slideLayout" Target="../slideLayouts/slideLayout1.xml" /></Relationships>
</file>

<file path=ppt/slides/_rels/slide9.xml.rels><?xml version="1.0" encoding="UTF-8" standalone="yes"?><Relationships xmlns="http://schemas.openxmlformats.org/package/2006/relationships"><Relationship Id="rId0" Type="http://schemas.openxmlformats.org/officeDocument/2006/relationships/slideLayout" Target="../slideLayouts/slideLayout1.xml" /></Relationships>
</file>

<file path=ppt/slides/_rels/slide10.xml.rels><?xml version="1.0" encoding="UTF-8" standalone="yes"?><Relationships xmlns="http://schemas.openxmlformats.org/package/2006/relationships"><Relationship Id="rId0" Type="http://schemas.openxmlformats.org/officeDocument/2006/relationships/slideLayout" Target="../slideLayouts/slideLayout1.xml" /><Relationship Id="rId1" Type="http://schemas.openxmlformats.org/officeDocument/2006/relationships/image" Target="media/image2.svg" /></Relationships>
</file>

<file path=ppt/slides/_rels/slide11.xml.rels><?xml version="1.0" encoding="UTF-8" standalone="yes"?><Relationships xmlns="http://schemas.openxmlformats.org/package/2006/relationships"><Relationship Id="rId0" Type="http://schemas.openxmlformats.org/officeDocument/2006/relationships/slideLayout" Target="../slideLayouts/slideLayout1.xml" /></Relationships>
</file>

<file path=ppt/slides/_rels/slide12.xml.rels><?xml version="1.0" encoding="UTF-8" standalone="yes"?><Relationships xmlns="http://schemas.openxmlformats.org/package/2006/relationships"><Relationship Id="rId0" Type="http://schemas.openxmlformats.org/officeDocument/2006/relationships/slideLayout" Target="../slideLayouts/slideLayout1.xml" /></Relationships>
</file>

<file path=ppt/slides/_rels/slide13.xml.rels><?xml version="1.0" encoding="UTF-8" standalone="yes"?><Relationships xmlns="http://schemas.openxmlformats.org/package/2006/relationships"><Relationship Id="rId0" Type="http://schemas.openxmlformats.org/officeDocument/2006/relationships/slideLayout" Target="../slideLayouts/slideLayout1.xml" /><Relationship Id="rId1" Type="http://schemas.openxmlformats.org/officeDocument/2006/relationships/image" Target="media/image3.png" /></Relationships>
</file>

<file path=ppt/slides/_rels/slide14.xml.rels><?xml version="1.0" encoding="UTF-8" standalone="yes"?><Relationships xmlns="http://schemas.openxmlformats.org/package/2006/relationships"><Relationship Id="rId0" Type="http://schemas.openxmlformats.org/officeDocument/2006/relationships/slideLayout" Target="../slideLayouts/slideLayout1.xml" /><Relationship Id="rId1" Type="http://schemas.openxmlformats.org/officeDocument/2006/relationships/image" Target="media/image1.png" /></Relationships>
</file>

<file path=ppt/slides/slide1.xml><?xml version="1.0" encoding="utf-8"?>
<p:sld xmlns:p="http://schemas.openxmlformats.org/presentationml/2006/main" xmlns:r="http://schemas.openxmlformats.org/officeDocument/2006/relationships" xmlns:a="http://schemas.openxmlformats.org/drawingml/2006/main">
  <p:cSld>
    <p:spTree>
      <p:nvGrpSpPr>
        <p:cNvPr id="1" name="" descr="&lt;Slide style={{ width: 1280, height: 720, position: 'relative', overflow: 'hidden' }}&gt;&#10;    {/* 全幅背景图 */}&#10;    &lt;Image&#10;        src='assets/cover_landscape.png'&#10;        style={{ position: 'absolute', top: 0, left: 0, width: '100%', height: '100%', objectFit: 'cover' }}&#10;    /&gt;&#10;&#10;    {/* 左侧绿色蒙版 */}&#10;    &lt;Box style={{&#10;        position: 'absolute',&#10;        top: 0, left: 0,&#10;        width: 760, height: '100%',&#10;        background: 'linear-gradient(135deg, rgba(31,55,41,0.92) 0%, rgba(74,124,89,0.78) 100%)',&#10;    }} /&gt;&#10;&#10;    {/* 顶部装饰：金色细线 */}&#10;    &lt;Box style={{&#10;        position: 'absolute',&#10;        top: 64, left: 80,&#10;        width: 80, height: 3,&#10;        background: '#E8B86D',&#10;    }} /&gt;&#10;&#10;    {/* 主办方标签 */}&#10;    &lt;Text style={{&#10;        position: 'absolute',&#10;        top: 88, left: 80,&#10;        fontSize: 16,&#10;        fontWeight: 600,&#10;        color: '#E8B86D',&#10;        letterSpacing: 4,&#10;    }}&gt;&#10;        公司户外活动 · 团建方案汇报&#10;    &lt;/Text&gt;&#10;&#10;    {/* 主标题 */}&#10;    &lt;Text style={{&#10;        position: 'absolute',&#10;        top: 220, left: 80,&#10;        fontSize: 80,&#10;        fontWeight: 'bold',&#10;        color: '#FAF7F2',&#10;        lineHeight: 1.15,&#10;        letterSpacing: 4,&#10;    }}&gt;&#10;        凝心聚力&#10;    &lt;/Text&gt;&#10;    &lt;Text style={{&#10;        position: 'absolute',&#10;        top: 320, left: 80,&#10;        fontSize: 80,&#10;        fontWeight: 'bold',&#10;        color: '#FAF7F2',&#10;        lineHeight: 1.15,&#10;        letterSpacing: 4,&#10;    }}&gt;&#10;        &lt;span style={{ color: '#E8B86D' }}&gt;·&lt;/span&gt; 踏春而行&#10;    &lt;/Text&gt;&#10;&#10;    {/* 副标题：英文 */}&#10;    &lt;Text style={{&#10;        position: 'absolute',&#10;        top: 440, left: 80,&#10;        fontSize: 22,&#10;        color: 'rgba(250,247,242,0.85)',&#10;        letterSpacing: 2,&#10;    }}&gt;&#10;        UNITED · IN · NATURE&#10;    &lt;/Text&gt;&#10;&#10;    {/* 副标题描述 */}&#10;    &lt;Text style={{&#10;        position: 'absolute',&#10;        top: 480, left: 80,&#10;        width: 580,&#10;        fontSize: 18,&#10;        color: 'rgba(250,247,242,0.85)',&#10;        lineHeight: 1.6,&#10;    }}&gt;&#10;        自然体验 + 协作挑战 · 让员工在山水之间放下屏幕、走进彼此&lt;br/&gt;&#10;        玩在一起 · 想到一处 · 拼到一处&#10;    &lt;/Text&gt;&#10;&#10;    {/* 底部分隔线 */}&#10;    &lt;Box style={{&#10;        position: 'absolute',&#10;        bottom: 110, left: 80,&#10;        width: 60, height: 2,&#10;        background: '#E8B86D',&#10;    }} /&gt;&#10;&#10;    {/* 底部信息 */}&#10;    &lt;Box style={{&#10;        position: 'absolute',&#10;        bottom: 56, left: 80,&#10;        flexDirection: 'row',&#10;        alignItems: 'center',&#10;        gap: 32,&#10;    }}&gt;&#10;        &lt;Text style={{ fontSize: 16, color: '#FAF7F2', fontWeight: 600 }}&gt;&#10;            主办：人力资源部 / 工会&#10;        &lt;/Text&gt;&#10;        &lt;Box style={{ width: 1, height: 16, background: 'rgba(232,184,109,0.5)' }} /&gt;&#10;        &lt;Text style={{ fontSize: 16, color: 'rgba(250,247,242,0.85)' }}&gt;&#10;            时间：2026 年 4 月 18 — 19 日&#10;        &lt;/Text&gt;&#10;        &lt;Box style={{ width: 1, height: 16, background: 'rgba(232,184,109,0.5)' }} /&gt;&#10;        &lt;Text style={{ fontSize: 16, color: 'rgba(250,247,242,0.85)' }}&gt;&#10;            地点：苏州 · 西山岛&#10;        &lt;/Text&gt;&#10;    &lt;/Box&gt;&#10;&#10;    {/* 右下角小标识 */}&#10;    &lt;Box style={{&#10;        position: 'absolute',&#10;        bottom: 56, right: 64,&#10;        flexDirection: 'row',&#10;        alignItems: 'center',&#10;        gap: 8,&#10;    }}&gt;&#10;        &lt;Box style={{ width: 28, height: 2, background: '#E8B86D' }} /&gt;&#10;        &lt;Text style={{ fontSize: 14, color: 'rgba(250,247,242,0.7)', letterSpacing: 2 }}&gt;&#10;            TEAM BUILDING 2026&#10;        &lt;/Text&gt;&#10;    &lt;/Box&gt;&#10;&lt;/Slide&gt;&#10;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"/>
          <p:cNvPicPr>
            <a:picLocks noChangeAspect="1"/>
          </p:cNvPicPr>
          <p:nvPr/>
        </p:nvPicPr>
        <p:blipFill>
          <a:blip r:embed="rId1"/>
          <a:srcRect l="0" t="7812" r="0" b="7812"/>
          <a:stretch>
            <a:fillRect/>
          </a:stretch>
        </p:blipFill>
        <p:spPr>
          <a:xfrm rot="0" flipH="0" flipV="0">
            <a:off x="0" y="0"/>
            <a:ext cx="12192000" cy="6858000"/>
          </a:xfrm>
          <a:prstGeom prst="rect">
            <a:avLst/>
          </a:prstGeom>
          <a:ln/>
        </p:spPr>
      </p:pic>
      <p:sp>
        <p:nvSpPr>
          <p:cNvPr id="3" name=""/>
          <p:cNvSpPr/>
          <p:nvPr/>
        </p:nvSpPr>
        <p:spPr>
          <a:xfrm rot="0" flipH="0" flipV="0">
            <a:off x="0" y="0"/>
            <a:ext cx="7239000" cy="6858000"/>
          </a:xfrm>
          <a:prstGeom prst="rect">
            <a:avLst/>
          </a:prstGeom>
          <a:gradFill>
            <a:gsLst>
              <a:gs pos="0">
                <a:srgbClr val="1F3729">
                  <a:alpha val="92000"/>
                </a:srgbClr>
              </a:gs>
              <a:gs pos="100000">
                <a:srgbClr val="4A7C59">
                  <a:alpha val="78000"/>
                </a:srgbClr>
              </a:gs>
            </a:gsLst>
            <a:lin ang="2700000" scaled="1"/>
          </a:gradFill>
          <a:ln/>
        </p:spPr>
        <p:txBody>
          <a:bodyPr/>
          <a:p/>
        </p:txBody>
      </p:sp>
      <p:sp>
        <p:nvSpPr>
          <p:cNvPr id="4" name=""/>
          <p:cNvSpPr/>
          <p:nvPr/>
        </p:nvSpPr>
        <p:spPr>
          <a:xfrm rot="0" flipH="0" flipV="0">
            <a:off x="762000" y="609600"/>
            <a:ext cx="762000" cy="28575"/>
          </a:xfrm>
          <a:prstGeom prst="rect">
            <a:avLst/>
          </a:prstGeom>
          <a:solidFill>
            <a:srgbClr val="E8B86D"/>
          </a:solidFill>
          <a:ln/>
        </p:spPr>
        <p:txBody>
          <a:bodyPr/>
          <a:p/>
        </p:txBody>
      </p:sp>
      <p:sp>
        <p:nvSpPr>
          <p:cNvPr id="5" name="" descr="{&quot;isTemplate&quot;:true,&quot;type&quot;:&quot;text&quot;}"/>
          <p:cNvSpPr txBox="1"/>
          <p:nvPr/>
        </p:nvSpPr>
        <p:spPr>
          <a:xfrm rot="0" flipH="0" flipV="0">
            <a:off x="762000" y="838200"/>
            <a:ext cx="2562225" cy="190500"/>
          </a:xfrm>
          <a:prstGeom prst="rect"/>
        </p:spPr>
        <p:txBody>
          <a:bodyPr wrap="none" lIns="0" tIns="0" rIns="0" bIns="0"/>
          <a:p>
            <a:pPr>
              <a:lnSpc>
                <a:spcPct val="100000"/>
              </a:lnSpc>
            </a:pPr>
            <a:r>
              <a:rPr lang="zh-CN" sz="1200" b="1" spc="300">
                <a:solidFill>
                  <a:srgbClr val="E8B86D"/>
                </a:solidFill>
                <a:latin typeface="Microsoft YaHei"/>
                <a:ea typeface="Microsoft YaHei"/>
              </a:rPr>
              <a:t>公司户外活动</a:t>
            </a:r>
            <a:r>
              <a:rPr lang="en-US" sz="1200" b="1" spc="300">
                <a:solidFill>
                  <a:srgbClr val="E8B86D"/>
                </a:solidFill>
                <a:latin typeface="Microsoft YaHei"/>
                <a:ea typeface="Microsoft YaHei"/>
              </a:rPr>
              <a:t> · </a:t>
            </a:r>
            <a:r>
              <a:rPr lang="zh-CN" sz="1200" b="1" spc="300">
                <a:solidFill>
                  <a:srgbClr val="E8B86D"/>
                </a:solidFill>
                <a:latin typeface="Microsoft YaHei"/>
                <a:ea typeface="Microsoft YaHei"/>
              </a:rPr>
              <a:t>团建方案汇报</a:t>
            </a:r>
            <a:endParaRPr/>
          </a:p>
        </p:txBody>
      </p:sp>
      <p:sp>
        <p:nvSpPr>
          <p:cNvPr id="6" name="" descr="{&quot;isTemplate&quot;:true,&quot;type&quot;:&quot;text&quot;}"/>
          <p:cNvSpPr txBox="1"/>
          <p:nvPr/>
        </p:nvSpPr>
        <p:spPr>
          <a:xfrm rot="0" flipH="0" flipV="0">
            <a:off x="762000" y="2095500"/>
            <a:ext cx="3200400" cy="1057275"/>
          </a:xfrm>
          <a:prstGeom prst="rect"/>
        </p:spPr>
        <p:txBody>
          <a:bodyPr wrap="none" lIns="0" tIns="0" rIns="0" bIns="0"/>
          <a:p>
            <a:pPr>
              <a:lnSpc>
                <a:spcPct val="114999"/>
              </a:lnSpc>
            </a:pPr>
            <a:r>
              <a:rPr lang="zh-CN" sz="6000" b="1" spc="300">
                <a:solidFill>
                  <a:srgbClr val="FAF7F2"/>
                </a:solidFill>
                <a:latin typeface="Microsoft YaHei"/>
                <a:ea typeface="Microsoft YaHei"/>
              </a:rPr>
              <a:t>凝心聚力</a:t>
            </a:r>
            <a:endParaRPr/>
          </a:p>
        </p:txBody>
      </p:sp>
      <p:sp>
        <p:nvSpPr>
          <p:cNvPr id="7" name="" descr="{&quot;isTemplate&quot;:true,&quot;type&quot;:&quot;text&quot;}"/>
          <p:cNvSpPr txBox="1"/>
          <p:nvPr/>
        </p:nvSpPr>
        <p:spPr>
          <a:xfrm rot="0" flipH="0" flipV="0">
            <a:off x="762000" y="3048000"/>
            <a:ext cx="3838575" cy="1057275"/>
          </a:xfrm>
          <a:prstGeom prst="rect"/>
        </p:spPr>
        <p:txBody>
          <a:bodyPr wrap="none" lIns="0" tIns="0" rIns="0" bIns="0"/>
          <a:p>
            <a:pPr>
              <a:lnSpc>
                <a:spcPct val="114999"/>
              </a:lnSpc>
            </a:pPr>
            <a:r>
              <a:rPr sz="6000" b="1" spc="300">
                <a:solidFill>
                  <a:srgbClr val="E8B86D"/>
                </a:solidFill>
                <a:latin typeface="Microsoft YaHei"/>
                <a:ea typeface="Microsoft YaHei"/>
              </a:rPr>
              <a:t>·</a:t>
            </a:r>
            <a:r>
              <a:rPr lang="en-US" sz="6000" b="1" spc="300">
                <a:solidFill>
                  <a:srgbClr val="FAF7F2"/>
                </a:solidFill>
                <a:latin typeface="Microsoft YaHei"/>
                <a:ea typeface="Microsoft YaHei"/>
              </a:rPr>
              <a:t> </a:t>
            </a:r>
            <a:r>
              <a:rPr lang="zh-CN" sz="6000" b="1" spc="300">
                <a:solidFill>
                  <a:srgbClr val="FAF7F2"/>
                </a:solidFill>
                <a:latin typeface="Microsoft YaHei"/>
                <a:ea typeface="Microsoft YaHei"/>
              </a:rPr>
              <a:t>踏春而行</a:t>
            </a:r>
            <a:endParaRPr/>
          </a:p>
        </p:txBody>
      </p:sp>
      <p:sp>
        <p:nvSpPr>
          <p:cNvPr id="8" name="" descr="{&quot;isTemplate&quot;:true,&quot;type&quot;:&quot;text&quot;}"/>
          <p:cNvSpPr txBox="1"/>
          <p:nvPr/>
        </p:nvSpPr>
        <p:spPr>
          <a:xfrm rot="0" flipH="0" flipV="0">
            <a:off x="762000" y="4191000"/>
            <a:ext cx="2600325" cy="257175"/>
          </a:xfrm>
          <a:prstGeom prst="rect"/>
        </p:spPr>
        <p:txBody>
          <a:bodyPr wrap="none" lIns="0" tIns="0" rIns="0" bIns="0"/>
          <a:p>
            <a:pPr>
              <a:lnSpc>
                <a:spcPct val="100000"/>
              </a:lnSpc>
            </a:pPr>
            <a:r>
              <a:rPr lang="en-US" sz="1650" spc="150">
                <a:solidFill>
                  <a:srgbClr val="FAF7F2">
                    <a:alpha val="85000"/>
                  </a:srgbClr>
                </a:solidFill>
                <a:latin typeface="Microsoft YaHei"/>
                <a:ea typeface="Microsoft YaHei"/>
              </a:rPr>
              <a:t>UNITED · IN · NATURE</a:t>
            </a:r>
            <a:endParaRPr/>
          </a:p>
        </p:txBody>
      </p:sp>
      <p:sp>
        <p:nvSpPr>
          <p:cNvPr id="9" name="" descr="{&quot;isTemplate&quot;:true,&quot;type&quot;:&quot;text&quot;}"/>
          <p:cNvSpPr txBox="1"/>
          <p:nvPr/>
        </p:nvSpPr>
        <p:spPr>
          <a:xfrm rot="0" flipH="0" flipV="0">
            <a:off x="762000" y="4572000"/>
            <a:ext cx="5524500" cy="666750"/>
          </a:xfrm>
          <a:prstGeom prst="rect"/>
        </p:spPr>
        <p:txBody>
          <a:bodyPr wrap="none" lIns="0" tIns="0" rIns="0" bIns="0"/>
          <a:p>
            <a:pPr>
              <a:lnSpc>
                <a:spcPct val="160000"/>
              </a:lnSpc>
            </a:pPr>
            <a:r>
              <a:rPr lang="zh-CN" sz="1350">
                <a:solidFill>
                  <a:srgbClr val="FAF7F2">
                    <a:alpha val="85000"/>
                  </a:srgbClr>
                </a:solidFill>
                <a:latin typeface="Microsoft YaHei"/>
                <a:ea typeface="Microsoft YaHei"/>
              </a:rPr>
              <a:t>自然体验</a:t>
            </a:r>
            <a:r>
              <a:rPr lang="en-US" sz="1350">
                <a:solidFill>
                  <a:srgbClr val="FAF7F2">
                    <a:alpha val="85000"/>
                  </a:srgbClr>
                </a:solidFill>
                <a:latin typeface="Microsoft YaHei"/>
                <a:ea typeface="Microsoft YaHei"/>
              </a:rPr>
              <a:t> + </a:t>
            </a:r>
            <a:r>
              <a:rPr lang="zh-CN" sz="1350">
                <a:solidFill>
                  <a:srgbClr val="FAF7F2">
                    <a:alpha val="85000"/>
                  </a:srgbClr>
                </a:solidFill>
                <a:latin typeface="Microsoft YaHei"/>
                <a:ea typeface="Microsoft YaHei"/>
              </a:rPr>
              <a:t>协作挑战</a:t>
            </a:r>
            <a:r>
              <a:rPr lang="en-US" sz="1350">
                <a:solidFill>
                  <a:srgbClr val="FAF7F2">
                    <a:alpha val="85000"/>
                  </a:srgbClr>
                </a:solidFill>
                <a:latin typeface="Microsoft YaHei"/>
                <a:ea typeface="Microsoft YaHei"/>
              </a:rPr>
              <a:t> · </a:t>
            </a:r>
            <a:r>
              <a:rPr lang="zh-CN" sz="1350">
                <a:solidFill>
                  <a:srgbClr val="FAF7F2">
                    <a:alpha val="85000"/>
                  </a:srgbClr>
                </a:solidFill>
                <a:latin typeface="Microsoft YaHei"/>
                <a:ea typeface="Microsoft YaHei"/>
              </a:rPr>
              <a:t>让员工在山水之间放下屏幕、走进彼此</a:t>
            </a:r>
            <a:endParaRPr/>
          </a:p>
          <a:p>
            <a:pPr>
              <a:lnSpc>
                <a:spcPct val="160000"/>
              </a:lnSpc>
            </a:pPr>
            <a:r>
              <a:rPr lang="zh-CN" sz="1350">
                <a:solidFill>
                  <a:srgbClr val="FAF7F2">
                    <a:alpha val="85000"/>
                  </a:srgbClr>
                </a:solidFill>
                <a:latin typeface="Microsoft YaHei"/>
                <a:ea typeface="Microsoft YaHei"/>
              </a:rPr>
              <a:t>玩在一起</a:t>
            </a:r>
            <a:r>
              <a:rPr lang="en-US" sz="1350">
                <a:solidFill>
                  <a:srgbClr val="FAF7F2">
                    <a:alpha val="85000"/>
                  </a:srgbClr>
                </a:solidFill>
                <a:latin typeface="Microsoft YaHei"/>
                <a:ea typeface="Microsoft YaHei"/>
              </a:rPr>
              <a:t> · </a:t>
            </a:r>
            <a:r>
              <a:rPr lang="zh-CN" sz="1350">
                <a:solidFill>
                  <a:srgbClr val="FAF7F2">
                    <a:alpha val="85000"/>
                  </a:srgbClr>
                </a:solidFill>
                <a:latin typeface="Microsoft YaHei"/>
                <a:ea typeface="Microsoft YaHei"/>
              </a:rPr>
              <a:t>想到一处</a:t>
            </a:r>
            <a:r>
              <a:rPr lang="en-US" sz="1350">
                <a:solidFill>
                  <a:srgbClr val="FAF7F2">
                    <a:alpha val="85000"/>
                  </a:srgbClr>
                </a:solidFill>
                <a:latin typeface="Microsoft YaHei"/>
                <a:ea typeface="Microsoft YaHei"/>
              </a:rPr>
              <a:t> · </a:t>
            </a:r>
            <a:r>
              <a:rPr lang="zh-CN" sz="1350">
                <a:solidFill>
                  <a:srgbClr val="FAF7F2">
                    <a:alpha val="85000"/>
                  </a:srgbClr>
                </a:solidFill>
                <a:latin typeface="Microsoft YaHei"/>
                <a:ea typeface="Microsoft YaHei"/>
              </a:rPr>
              <a:t>拼到一处</a:t>
            </a:r>
            <a:endParaRPr/>
          </a:p>
        </p:txBody>
      </p:sp>
      <p:sp>
        <p:nvSpPr>
          <p:cNvPr id="10" name=""/>
          <p:cNvSpPr/>
          <p:nvPr/>
        </p:nvSpPr>
        <p:spPr>
          <a:xfrm rot="0" flipH="0" flipV="0">
            <a:off x="762000" y="5791200"/>
            <a:ext cx="571500" cy="19050"/>
          </a:xfrm>
          <a:prstGeom prst="rect">
            <a:avLst/>
          </a:prstGeom>
          <a:solidFill>
            <a:srgbClr val="E8B86D"/>
          </a:solidFill>
          <a:ln/>
        </p:spPr>
        <p:txBody>
          <a:bodyPr/>
          <a:p/>
        </p:txBody>
      </p:sp>
      <p:sp>
        <p:nvSpPr>
          <p:cNvPr id="11" name="" descr="{&quot;isTemplate&quot;:true,&quot;type&quot;:&quot;text&quot;}"/>
          <p:cNvSpPr txBox="1"/>
          <p:nvPr/>
        </p:nvSpPr>
        <p:spPr>
          <a:xfrm rot="0" flipH="0" flipV="0">
            <a:off x="762000" y="6134100"/>
            <a:ext cx="1695450" cy="190500"/>
          </a:xfrm>
          <a:prstGeom prst="rect"/>
        </p:spPr>
        <p:txBody>
          <a:bodyPr wrap="none" lIns="0" tIns="0" rIns="0" bIns="0"/>
          <a:p>
            <a:pPr>
              <a:lnSpc>
                <a:spcPct val="100000"/>
              </a:lnSpc>
            </a:pPr>
            <a:r>
              <a:rPr lang="zh-CN" sz="1200" b="1">
                <a:solidFill>
                  <a:srgbClr val="FAF7F2"/>
                </a:solidFill>
                <a:latin typeface="Microsoft YaHei"/>
                <a:ea typeface="Microsoft YaHei"/>
              </a:rPr>
              <a:t>主办：人力资源部</a:t>
            </a:r>
            <a:r>
              <a:rPr lang="en-US" sz="1200" b="1">
                <a:solidFill>
                  <a:srgbClr val="FAF7F2"/>
                </a:solidFill>
                <a:latin typeface="Microsoft YaHei"/>
                <a:ea typeface="Microsoft YaHei"/>
              </a:rPr>
              <a:t> / </a:t>
            </a:r>
            <a:r>
              <a:rPr lang="zh-CN" sz="1200" b="1">
                <a:solidFill>
                  <a:srgbClr val="FAF7F2"/>
                </a:solidFill>
                <a:latin typeface="Microsoft YaHei"/>
                <a:ea typeface="Microsoft YaHei"/>
              </a:rPr>
              <a:t>工会</a:t>
            </a:r>
            <a:endParaRPr/>
          </a:p>
        </p:txBody>
      </p:sp>
      <p:sp>
        <p:nvSpPr>
          <p:cNvPr id="12" name=""/>
          <p:cNvSpPr/>
          <p:nvPr/>
        </p:nvSpPr>
        <p:spPr>
          <a:xfrm rot="0" flipH="0" flipV="0">
            <a:off x="2762250" y="6153150"/>
            <a:ext cx="9525" cy="152400"/>
          </a:xfrm>
          <a:prstGeom prst="rect">
            <a:avLst/>
          </a:prstGeom>
          <a:solidFill>
            <a:srgbClr val="E8B86D">
              <a:alpha val="50000"/>
            </a:srgbClr>
          </a:solidFill>
          <a:ln/>
        </p:spPr>
        <p:txBody>
          <a:bodyPr/>
          <a:p/>
        </p:txBody>
      </p:sp>
      <p:sp>
        <p:nvSpPr>
          <p:cNvPr id="13" name="" descr="{&quot;isTemplate&quot;:true,&quot;type&quot;:&quot;text&quot;}"/>
          <p:cNvSpPr txBox="1"/>
          <p:nvPr/>
        </p:nvSpPr>
        <p:spPr>
          <a:xfrm rot="0" flipH="0" flipV="0">
            <a:off x="3076575" y="6134100"/>
            <a:ext cx="2200275" cy="190500"/>
          </a:xfrm>
          <a:prstGeom prst="rect"/>
        </p:spPr>
        <p:txBody>
          <a:bodyPr wrap="none" lIns="0" tIns="0" rIns="0" bIns="0"/>
          <a:p>
            <a:pPr>
              <a:lnSpc>
                <a:spcPct val="100000"/>
              </a:lnSpc>
            </a:pPr>
            <a:r>
              <a:rPr lang="zh-CN" sz="1200">
                <a:solidFill>
                  <a:srgbClr val="FAF7F2">
                    <a:alpha val="85000"/>
                  </a:srgbClr>
                </a:solidFill>
                <a:latin typeface="Microsoft YaHei"/>
                <a:ea typeface="Microsoft YaHei"/>
              </a:rPr>
              <a:t>时间：</a:t>
            </a:r>
            <a:r>
              <a:rPr lang="en-US" sz="1200">
                <a:solidFill>
                  <a:srgbClr val="FAF7F2">
                    <a:alpha val="85000"/>
                  </a:srgbClr>
                </a:solidFill>
                <a:latin typeface="Microsoft YaHei"/>
                <a:ea typeface="Microsoft YaHei"/>
              </a:rPr>
              <a:t>2026 </a:t>
            </a:r>
            <a:r>
              <a:rPr lang="zh-CN" sz="1200">
                <a:solidFill>
                  <a:srgbClr val="FAF7F2">
                    <a:alpha val="85000"/>
                  </a:srgbClr>
                </a:solidFill>
                <a:latin typeface="Microsoft YaHei"/>
                <a:ea typeface="Microsoft YaHei"/>
              </a:rPr>
              <a:t>年</a:t>
            </a:r>
            <a:r>
              <a:rPr lang="en-US" sz="1200">
                <a:solidFill>
                  <a:srgbClr val="FAF7F2">
                    <a:alpha val="85000"/>
                  </a:srgbClr>
                </a:solidFill>
                <a:latin typeface="Microsoft YaHei"/>
                <a:ea typeface="Microsoft YaHei"/>
              </a:rPr>
              <a:t> 4 </a:t>
            </a:r>
            <a:r>
              <a:rPr lang="zh-CN" sz="1200">
                <a:solidFill>
                  <a:srgbClr val="FAF7F2">
                    <a:alpha val="85000"/>
                  </a:srgbClr>
                </a:solidFill>
                <a:latin typeface="Microsoft YaHei"/>
                <a:ea typeface="Microsoft YaHei"/>
              </a:rPr>
              <a:t>月</a:t>
            </a:r>
            <a:r>
              <a:rPr lang="en-US" sz="1200">
                <a:solidFill>
                  <a:srgbClr val="FAF7F2">
                    <a:alpha val="85000"/>
                  </a:srgbClr>
                </a:solidFill>
                <a:latin typeface="Microsoft YaHei"/>
                <a:ea typeface="Microsoft YaHei"/>
              </a:rPr>
              <a:t> 18 — 19 </a:t>
            </a:r>
            <a:r>
              <a:rPr lang="zh-CN" sz="1200">
                <a:solidFill>
                  <a:srgbClr val="FAF7F2">
                    <a:alpha val="85000"/>
                  </a:srgbClr>
                </a:solidFill>
                <a:latin typeface="Microsoft YaHei"/>
                <a:ea typeface="Microsoft YaHei"/>
              </a:rPr>
              <a:t>日</a:t>
            </a:r>
            <a:endParaRPr/>
          </a:p>
        </p:txBody>
      </p:sp>
      <p:sp>
        <p:nvSpPr>
          <p:cNvPr id="14" name=""/>
          <p:cNvSpPr/>
          <p:nvPr/>
        </p:nvSpPr>
        <p:spPr>
          <a:xfrm rot="0" flipH="0" flipV="0">
            <a:off x="5581650" y="6153150"/>
            <a:ext cx="9525" cy="152400"/>
          </a:xfrm>
          <a:prstGeom prst="rect">
            <a:avLst/>
          </a:prstGeom>
          <a:solidFill>
            <a:srgbClr val="E8B86D">
              <a:alpha val="50000"/>
            </a:srgbClr>
          </a:solidFill>
          <a:ln/>
        </p:spPr>
        <p:txBody>
          <a:bodyPr/>
          <a:p/>
        </p:txBody>
      </p:sp>
      <p:sp>
        <p:nvSpPr>
          <p:cNvPr id="15" name="" descr="{&quot;isTemplate&quot;:true,&quot;type&quot;:&quot;text&quot;}"/>
          <p:cNvSpPr txBox="1"/>
          <p:nvPr/>
        </p:nvSpPr>
        <p:spPr>
          <a:xfrm rot="0" flipH="0" flipV="0">
            <a:off x="5895975" y="6134100"/>
            <a:ext cx="1352550" cy="190500"/>
          </a:xfrm>
          <a:prstGeom prst="rect"/>
        </p:spPr>
        <p:txBody>
          <a:bodyPr wrap="none" lIns="0" tIns="0" rIns="0" bIns="0"/>
          <a:p>
            <a:pPr>
              <a:lnSpc>
                <a:spcPct val="100000"/>
              </a:lnSpc>
            </a:pPr>
            <a:r>
              <a:rPr lang="zh-CN" sz="1200">
                <a:solidFill>
                  <a:srgbClr val="FAF7F2">
                    <a:alpha val="85000"/>
                  </a:srgbClr>
                </a:solidFill>
                <a:latin typeface="Microsoft YaHei"/>
                <a:ea typeface="Microsoft YaHei"/>
              </a:rPr>
              <a:t>地点：苏州</a:t>
            </a:r>
            <a:r>
              <a:rPr lang="en-US" sz="1200">
                <a:solidFill>
                  <a:srgbClr val="FAF7F2">
                    <a:alpha val="85000"/>
                  </a:srgbClr>
                </a:solidFill>
                <a:latin typeface="Microsoft YaHei"/>
                <a:ea typeface="Microsoft YaHei"/>
              </a:rPr>
              <a:t> · </a:t>
            </a:r>
            <a:r>
              <a:rPr lang="zh-CN" sz="1200">
                <a:solidFill>
                  <a:srgbClr val="FAF7F2">
                    <a:alpha val="85000"/>
                  </a:srgbClr>
                </a:solidFill>
                <a:latin typeface="Microsoft YaHei"/>
                <a:ea typeface="Microsoft YaHei"/>
              </a:rPr>
              <a:t>西山岛</a:t>
            </a:r>
            <a:endParaRPr/>
          </a:p>
        </p:txBody>
      </p:sp>
      <p:sp>
        <p:nvSpPr>
          <p:cNvPr id="16" name=""/>
          <p:cNvSpPr/>
          <p:nvPr/>
        </p:nvSpPr>
        <p:spPr>
          <a:xfrm rot="0" flipH="0" flipV="0">
            <a:off x="9486900" y="6238875"/>
            <a:ext cx="266700" cy="19050"/>
          </a:xfrm>
          <a:prstGeom prst="rect">
            <a:avLst/>
          </a:prstGeom>
          <a:solidFill>
            <a:srgbClr val="E8B86D"/>
          </a:solidFill>
          <a:ln/>
        </p:spPr>
        <p:txBody>
          <a:bodyPr/>
          <a:p/>
        </p:txBody>
      </p:sp>
      <p:sp>
        <p:nvSpPr>
          <p:cNvPr id="17" name="" descr="{&quot;isTemplate&quot;:true,&quot;type&quot;:&quot;text&quot;}"/>
          <p:cNvSpPr txBox="1"/>
          <p:nvPr/>
        </p:nvSpPr>
        <p:spPr>
          <a:xfrm rot="0" flipH="0" flipV="0">
            <a:off x="9829800" y="6162675"/>
            <a:ext cx="1752600" cy="161925"/>
          </a:xfrm>
          <a:prstGeom prst="rect"/>
        </p:spPr>
        <p:txBody>
          <a:bodyPr wrap="none" lIns="0" tIns="0" rIns="0" bIns="0"/>
          <a:p>
            <a:pPr>
              <a:lnSpc>
                <a:spcPct val="100000"/>
              </a:lnSpc>
            </a:pPr>
            <a:r>
              <a:rPr lang="en-US" sz="1050" spc="150">
                <a:solidFill>
                  <a:srgbClr val="FAF7F2">
                    <a:alpha val="70000"/>
                  </a:srgbClr>
                </a:solidFill>
                <a:latin typeface="Microsoft YaHei"/>
                <a:ea typeface="Microsoft YaHei"/>
              </a:rPr>
              <a:t>TEAM BUILDING 2026</a:t>
            </a:r>
            <a:endParaRPr/>
          </a:p>
        </p:txBody>
      </p:sp>
    </p:spTree>
  </p:cSld>
</p:sld>
</file>

<file path=ppt/slides/slide2.xml><?xml version="1.0" encoding="utf-8"?>
<p:sld xmlns:p="http://schemas.openxmlformats.org/presentationml/2006/main" xmlns:a="http://schemas.openxmlformats.org/drawingml/2006/main">
  <p:cSld>
    <p:spTree>
      <p:nvGrpSpPr>
        <p:cNvPr id="243" name="" descr="&lt;Slide style={{ width: 1280, height: 720, position: 'relative', overflow: 'hidden', background: '#FAF7F2' }}&gt;&#10;    {/* A 区 · 标题块 */}&#10;    &lt;Text style={{&#10;        position: 'absolute',&#10;        top: 36, left: 80,&#10;        fontSize: 36,&#10;        fontWeight: 'bold',&#10;        color: '#1F2937',&#10;        letterSpacing: 2,&#10;    }}&gt;&#10;        目  录&#10;    &lt;/Text&gt;&#10;    &lt;Text style={{&#10;        position: 'absolute',&#10;        top: 86, left: 80,&#10;        fontSize: 14,&#10;        color: '#4A7C59',&#10;        letterSpacing: 6,&#10;    }}&gt;&#10;        CONTENTS&#10;    &lt;/Text&gt;&#10;&#10;    {/* 标题装饰细线 */}&#10;    &lt;Box style={{&#10;        position: 'absolute',&#10;        top: 80, left: 230,&#10;        width: 60, height: 1,&#10;        background: '#E8B86D',&#10;    }} /&gt;&#10;&#10;    {/* 页码条 - 顶部 */}&#10;    &lt;Text style={{&#10;        position: 'absolute',&#10;        top: 48, right: 80,&#10;        fontSize: 14,&#10;        color: '#94A3B8',&#10;    }}&gt;&#10;        02 / 14&#10;    &lt;/Text&gt;&#10;&#10;    {/* 引导句 */}&#10;    &lt;Text style={{&#10;        position: 'absolute',&#10;        top: 116, left: 80,&#10;        fontSize: 16,&#10;        color: '#64748B',&#10;        letterSpacing: 1,&#10;    }}&gt;&#10;        一份凝聚共识的方案，按六大模块展开&#10;    &lt;/Text&gt;&#10;&#10;    {/* B 区 · 目录列表（6 项） */}&#10;    &lt;Box style={{&#10;        position: 'absolute',&#10;        top: 180, left: 80, right: 80,&#10;        flexDirection: 'row',&#10;        flexWrap: 'wrap',&#10;        gap: 16,&#10;    }}&gt;&#10;        {[&#10;            { num: '01', title: '方案基本信息', desc: '主题 · 时间 · 地点 · 人数 · 预算' },&#10;            { num: '02', title: '活动目标', desc: '破冰 · 协作 · 放松 · 沉淀' },&#10;            { num: '03', title: '行程安排', desc: 'Day1 集结破冰 · Day2 登高冲刺' },&#10;            { num: '04', title: '核心活动项目', desc: '信任背摔 · 定向闯关 · 协作大电影' },&#10;            { num: '05', title: '组织与预算', desc: '人员分工 · 人均 980 元预算明细' },&#10;            { num: '06', title: '保障与执行', desc: '安全保障 · 应急预案 · 报名与复盘' },&#10;        ].map((item, idx) =&gt; (&#10;            &lt;Box&#10;                key={idx}&#10;                style={{&#10;                    width: 552,&#10;                    height: 96,&#10;                    flexDirection: 'row',&#10;                    alignItems: 'center',&#10;                    background: '#FFFFFF',&#10;                    borderRadius: 12,&#10;                    padding: 20,&#10;                    boxShadow: '0 2px 8px rgba(74,124,89,0.06)',&#10;                }}&#10;            &gt;&#10;                {/* 编号方块 */}&#10;                &lt;Box style={{&#10;                    width: 56, height: 56,&#10;                    borderRadius: 8,&#10;                    background: 'linear-gradient(135deg, #4A7C59 0%, #6B9B7A 100%)',&#10;                    alignItems: 'center',&#10;                    justifyContent: 'center',&#10;                }}&gt;&#10;                    &lt;Text style={{ fontSize: 22, fontWeight: 'bold', color: '#FAF7F2' }}&gt;&#10;                        {item.num}&#10;                    &lt;/Text&gt;&#10;                &lt;/Box&gt;&#10;                {/* 标题 + 描述 */}&#10;                &lt;Box style={{ flex: 1, marginLeft: 20, justifyContent: 'center' }}&gt;&#10;                    &lt;Text style={{ fontSize: 20, fontWeight: 600, color: '#1F2937', marginBottom: 6 }}&gt;&#10;                        {item.title}&#10;                    &lt;/Text&gt;&#10;                    &lt;Text style={{ fontSize: 13, color: '#64748B', letterSpacing: 0.5 }}&gt;&#10;                        {item.desc}&#10;                    &lt;/Text&gt;&#10;                &lt;/Box&gt;&#10;            &lt;/Box&gt;&#10;        ))}&#10;    &lt;/Box&gt;&#10;&#10;    {/* C 区 · 页脚 */}&#10;    &lt;Box style={{&#10;        position: 'absolute',&#10;        bottom: 24, left: 80, right: 80,&#10;        flexDirection: 'row',&#10;        justifyContent: 'space-between',&#10;        alignItems: 'center',&#10;    }}&gt;&#10;        &lt;Text style={{ fontSize: 13, color: '#94A3B8', letterSpacing: 1 }}&gt;&#10;            公司户外活动二天团建方案&#10;        &lt;/Text&gt;&#10;        &lt;Box style={{ flexDirection: 'row', alignItems: 'center', gap: 8 }}&gt;&#10;            &lt;Box style={{ width: 28, height: 2, background: '#E76F51' }} /&gt;&#10;            &lt;Text style={{ fontSize: 13, color: '#94A3B8', letterSpacing: 2 }}&gt;02 / 14&lt;/Text&gt;&#10;        &lt;/Box&gt;&#10;    &lt;/Box&gt;&#10;&lt;/Slide&gt;&#10;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4" name=""/>
          <p:cNvSpPr/>
          <p:nvPr/>
        </p:nvSpPr>
        <p:spPr>
          <a:xfrm rot="0" flipH="0" flipV="0">
            <a:off x="0" y="0"/>
            <a:ext cx="12192000" cy="6858000"/>
          </a:xfrm>
          <a:prstGeom prst="rect">
            <a:avLst/>
          </a:prstGeom>
          <a:solidFill>
            <a:srgbClr val="FAF7F2"/>
          </a:solidFill>
          <a:ln/>
        </p:spPr>
        <p:txBody>
          <a:bodyPr/>
          <a:p/>
        </p:txBody>
      </p:sp>
      <p:sp>
        <p:nvSpPr>
          <p:cNvPr id="245" name="" descr="{&quot;isTemplate&quot;:true,&quot;type&quot;:&quot;text&quot;}"/>
          <p:cNvSpPr txBox="1"/>
          <p:nvPr/>
        </p:nvSpPr>
        <p:spPr>
          <a:xfrm rot="0" flipH="0" flipV="0">
            <a:off x="762000" y="342900"/>
            <a:ext cx="971550" cy="419100"/>
          </a:xfrm>
          <a:prstGeom prst="rect"/>
        </p:spPr>
        <p:txBody>
          <a:bodyPr wrap="none" lIns="0" tIns="0" rIns="0" bIns="0"/>
          <a:p>
            <a:pPr>
              <a:lnSpc>
                <a:spcPct val="100000"/>
              </a:lnSpc>
            </a:pPr>
            <a:r>
              <a:rPr lang="zh-CN" sz="2700" b="1" spc="150">
                <a:solidFill>
                  <a:srgbClr val="1F2937"/>
                </a:solidFill>
                <a:latin typeface="Microsoft YaHei"/>
                <a:ea typeface="Microsoft YaHei"/>
              </a:rPr>
              <a:t>目</a:t>
            </a:r>
            <a:r>
              <a:rPr lang="en-US" sz="2700" b="1" spc="150">
                <a:solidFill>
                  <a:srgbClr val="1F2937"/>
                </a:solidFill>
                <a:latin typeface="Microsoft YaHei"/>
                <a:ea typeface="Microsoft YaHei"/>
              </a:rPr>
              <a:t>  </a:t>
            </a:r>
            <a:r>
              <a:rPr lang="zh-CN" sz="2700" b="1" spc="150">
                <a:solidFill>
                  <a:srgbClr val="1F2937"/>
                </a:solidFill>
                <a:latin typeface="Microsoft YaHei"/>
                <a:ea typeface="Microsoft YaHei"/>
              </a:rPr>
              <a:t>录</a:t>
            </a:r>
            <a:endParaRPr/>
          </a:p>
        </p:txBody>
      </p:sp>
      <p:sp>
        <p:nvSpPr>
          <p:cNvPr id="246" name="" descr="{&quot;isTemplate&quot;:true,&quot;type&quot;:&quot;text&quot;}"/>
          <p:cNvSpPr txBox="1"/>
          <p:nvPr/>
        </p:nvSpPr>
        <p:spPr>
          <a:xfrm rot="0" flipH="0" flipV="0">
            <a:off x="762000" y="819150"/>
            <a:ext cx="1181100" cy="161925"/>
          </a:xfrm>
          <a:prstGeom prst="rect"/>
        </p:spPr>
        <p:txBody>
          <a:bodyPr wrap="none" lIns="0" tIns="0" rIns="0" bIns="0"/>
          <a:p>
            <a:pPr>
              <a:lnSpc>
                <a:spcPct val="100000"/>
              </a:lnSpc>
            </a:pPr>
            <a:r>
              <a:rPr lang="en-US" sz="1050" spc="450">
                <a:solidFill>
                  <a:srgbClr val="4A7C59"/>
                </a:solidFill>
                <a:latin typeface="Microsoft YaHei"/>
                <a:ea typeface="Microsoft YaHei"/>
              </a:rPr>
              <a:t>CONTENTS</a:t>
            </a:r>
            <a:endParaRPr/>
          </a:p>
        </p:txBody>
      </p:sp>
      <p:sp>
        <p:nvSpPr>
          <p:cNvPr id="247" name=""/>
          <p:cNvSpPr/>
          <p:nvPr/>
        </p:nvSpPr>
        <p:spPr>
          <a:xfrm rot="0" flipH="0" flipV="0">
            <a:off x="2190750" y="762000"/>
            <a:ext cx="571500" cy="9525"/>
          </a:xfrm>
          <a:prstGeom prst="rect">
            <a:avLst/>
          </a:prstGeom>
          <a:solidFill>
            <a:srgbClr val="E8B86D"/>
          </a:solidFill>
          <a:ln/>
        </p:spPr>
        <p:txBody>
          <a:bodyPr/>
          <a:p/>
        </p:txBody>
      </p:sp>
      <p:sp>
        <p:nvSpPr>
          <p:cNvPr id="248" name="" descr="{&quot;isTemplate&quot;:true,&quot;type&quot;:&quot;text&quot;}"/>
          <p:cNvSpPr txBox="1"/>
          <p:nvPr/>
        </p:nvSpPr>
        <p:spPr>
          <a:xfrm rot="0" flipH="0" flipV="0">
            <a:off x="10972800" y="457200"/>
            <a:ext cx="457200" cy="161925"/>
          </a:xfrm>
          <a:prstGeom prst="rect"/>
        </p:spPr>
        <p:txBody>
          <a:bodyPr wrap="none" lIns="0" tIns="0" rIns="0" bIns="0"/>
          <a:p>
            <a:pPr>
              <a:lnSpc>
                <a:spcPct val="100000"/>
              </a:lnSpc>
            </a:pPr>
            <a:r>
              <a:rPr lang="en-US" sz="1050">
                <a:solidFill>
                  <a:srgbClr val="94A3B8"/>
                </a:solidFill>
                <a:latin typeface="Microsoft YaHei"/>
                <a:ea typeface="Microsoft YaHei"/>
              </a:rPr>
              <a:t>02 / 14</a:t>
            </a:r>
            <a:endParaRPr/>
          </a:p>
        </p:txBody>
      </p:sp>
      <p:sp>
        <p:nvSpPr>
          <p:cNvPr id="249" name="" descr="{&quot;isTemplate&quot;:true,&quot;type&quot;:&quot;text&quot;}"/>
          <p:cNvSpPr txBox="1"/>
          <p:nvPr/>
        </p:nvSpPr>
        <p:spPr>
          <a:xfrm rot="0" flipH="0" flipV="0">
            <a:off x="762000" y="1104900"/>
            <a:ext cx="2752725" cy="190500"/>
          </a:xfrm>
          <a:prstGeom prst="rect"/>
        </p:spPr>
        <p:txBody>
          <a:bodyPr wrap="none" lIns="0" tIns="0" rIns="0" bIns="0"/>
          <a:p>
            <a:pPr>
              <a:lnSpc>
                <a:spcPct val="100000"/>
              </a:lnSpc>
            </a:pPr>
            <a:r>
              <a:rPr lang="zh-CN" sz="1200" spc="75">
                <a:solidFill>
                  <a:srgbClr val="64748B"/>
                </a:solidFill>
                <a:latin typeface="Microsoft YaHei"/>
                <a:ea typeface="Microsoft YaHei"/>
              </a:rPr>
              <a:t>一份凝聚共识的方案，按六大模块展开</a:t>
            </a:r>
            <a:endParaRPr/>
          </a:p>
        </p:txBody>
      </p:sp>
      <p:sp>
        <p:nvSpPr>
          <p:cNvPr id="250" name=""/>
          <p:cNvSpPr/>
          <p:nvPr/>
        </p:nvSpPr>
        <p:spPr>
          <a:xfrm rot="0" flipH="0" flipV="0">
            <a:off x="762000" y="1714500"/>
            <a:ext cx="5257800" cy="914400"/>
          </a:xfrm>
          <a:prstGeom prst="roundRect">
            <a:avLst>
              <a:gd name="adj" fmla="val 12500"/>
            </a:avLst>
          </a:prstGeom>
          <a:solidFill>
            <a:srgbClr val="FFFFFF"/>
          </a:solidFill>
          <a:ln/>
          <a:effectLst>
            <a:outerShdw blurRad="76200" dist="19050" dir="5400000">
              <a:srgbClr val="4A7C59">
                <a:alpha val="6000"/>
              </a:srgbClr>
            </a:outerShdw>
          </a:effectLst>
        </p:spPr>
        <p:txBody>
          <a:bodyPr/>
          <a:p/>
        </p:txBody>
      </p:sp>
      <p:sp>
        <p:nvSpPr>
          <p:cNvPr id="251" name=""/>
          <p:cNvSpPr/>
          <p:nvPr/>
        </p:nvSpPr>
        <p:spPr>
          <a:xfrm rot="0" flipH="0" flipV="0">
            <a:off x="952500" y="1905000"/>
            <a:ext cx="533400" cy="533400"/>
          </a:xfrm>
          <a:prstGeom prst="roundRect">
            <a:avLst>
              <a:gd name="adj" fmla="val 14286"/>
            </a:avLst>
          </a:prstGeom>
          <a:gradFill>
            <a:gsLst>
              <a:gs pos="0">
                <a:srgbClr val="4A7C59"/>
              </a:gs>
              <a:gs pos="100000">
                <a:srgbClr val="6B9B7A"/>
              </a:gs>
            </a:gsLst>
            <a:lin ang="2700000" scaled="1"/>
          </a:gradFill>
          <a:ln/>
        </p:spPr>
        <p:txBody>
          <a:bodyPr/>
          <a:p/>
        </p:txBody>
      </p:sp>
      <p:sp>
        <p:nvSpPr>
          <p:cNvPr id="252" name="" descr="{&quot;isTemplate&quot;:true,&quot;type&quot;:&quot;text&quot;}"/>
          <p:cNvSpPr txBox="1"/>
          <p:nvPr/>
        </p:nvSpPr>
        <p:spPr>
          <a:xfrm rot="0" flipH="0" flipV="0">
            <a:off x="1085850" y="2047875"/>
            <a:ext cx="266700" cy="257175"/>
          </a:xfrm>
          <a:prstGeom prst="rect"/>
        </p:spPr>
        <p:txBody>
          <a:bodyPr wrap="none" lIns="0" tIns="0" rIns="0" bIns="0"/>
          <a:p>
            <a:pPr>
              <a:lnSpc>
                <a:spcPct val="100000"/>
              </a:lnSpc>
            </a:pPr>
            <a:r>
              <a:rPr lang="en-US" sz="1650" b="1">
                <a:solidFill>
                  <a:srgbClr val="FAF7F2"/>
                </a:solidFill>
                <a:latin typeface="Microsoft YaHei"/>
                <a:ea typeface="Microsoft YaHei"/>
              </a:rPr>
              <a:t>01</a:t>
            </a:r>
            <a:endParaRPr/>
          </a:p>
        </p:txBody>
      </p:sp>
      <p:sp>
        <p:nvSpPr>
          <p:cNvPr id="253" name="" descr="{&quot;isTemplate&quot;:true,&quot;type&quot;:&quot;text&quot;}"/>
          <p:cNvSpPr txBox="1"/>
          <p:nvPr/>
        </p:nvSpPr>
        <p:spPr>
          <a:xfrm rot="0" flipH="0" flipV="0">
            <a:off x="1676400" y="1952625"/>
            <a:ext cx="4152900" cy="228600"/>
          </a:xfrm>
          <a:prstGeom prst="rect"/>
        </p:spPr>
        <p:txBody>
          <a:bodyPr wrap="none" lIns="0" tIns="0" rIns="0" bIns="0"/>
          <a:p>
            <a:pPr>
              <a:lnSpc>
                <a:spcPct val="100000"/>
              </a:lnSpc>
            </a:pPr>
            <a:r>
              <a:rPr lang="zh-CN" sz="1500" b="1">
                <a:solidFill>
                  <a:srgbClr val="1F2937"/>
                </a:solidFill>
                <a:latin typeface="Microsoft YaHei"/>
                <a:ea typeface="Microsoft YaHei"/>
              </a:rPr>
              <a:t>方案基本信息</a:t>
            </a:r>
            <a:endParaRPr/>
          </a:p>
        </p:txBody>
      </p:sp>
      <p:sp>
        <p:nvSpPr>
          <p:cNvPr id="254" name="" descr="{&quot;isTemplate&quot;:true,&quot;type&quot;:&quot;text&quot;}"/>
          <p:cNvSpPr txBox="1"/>
          <p:nvPr/>
        </p:nvSpPr>
        <p:spPr>
          <a:xfrm rot="0" flipH="0" flipV="0">
            <a:off x="1676400" y="2238375"/>
            <a:ext cx="4152900" cy="152400"/>
          </a:xfrm>
          <a:prstGeom prst="rect"/>
        </p:spPr>
        <p:txBody>
          <a:bodyPr wrap="none" lIns="0" tIns="0" rIns="0" bIns="0"/>
          <a:p>
            <a:pPr>
              <a:lnSpc>
                <a:spcPct val="100000"/>
              </a:lnSpc>
            </a:pPr>
            <a:r>
              <a:rPr lang="zh-CN" sz="975" spc="38">
                <a:solidFill>
                  <a:srgbClr val="64748B"/>
                </a:solidFill>
                <a:latin typeface="Microsoft YaHei"/>
                <a:ea typeface="Microsoft YaHei"/>
              </a:rPr>
              <a:t>主题</a:t>
            </a:r>
            <a:r>
              <a:rPr lang="en-US" sz="975" spc="38">
                <a:solidFill>
                  <a:srgbClr val="64748B"/>
                </a:solidFill>
                <a:latin typeface="Microsoft YaHei"/>
                <a:ea typeface="Microsoft YaHei"/>
              </a:rPr>
              <a:t> · </a:t>
            </a:r>
            <a:r>
              <a:rPr lang="zh-CN" sz="975" spc="38">
                <a:solidFill>
                  <a:srgbClr val="64748B"/>
                </a:solidFill>
                <a:latin typeface="Microsoft YaHei"/>
                <a:ea typeface="Microsoft YaHei"/>
              </a:rPr>
              <a:t>时间</a:t>
            </a:r>
            <a:r>
              <a:rPr lang="en-US" sz="975" spc="38">
                <a:solidFill>
                  <a:srgbClr val="64748B"/>
                </a:solidFill>
                <a:latin typeface="Microsoft YaHei"/>
                <a:ea typeface="Microsoft YaHei"/>
              </a:rPr>
              <a:t> · </a:t>
            </a:r>
            <a:r>
              <a:rPr lang="zh-CN" sz="975" spc="38">
                <a:solidFill>
                  <a:srgbClr val="64748B"/>
                </a:solidFill>
                <a:latin typeface="Microsoft YaHei"/>
                <a:ea typeface="Microsoft YaHei"/>
              </a:rPr>
              <a:t>地点</a:t>
            </a:r>
            <a:r>
              <a:rPr lang="en-US" sz="975" spc="38">
                <a:solidFill>
                  <a:srgbClr val="64748B"/>
                </a:solidFill>
                <a:latin typeface="Microsoft YaHei"/>
                <a:ea typeface="Microsoft YaHei"/>
              </a:rPr>
              <a:t> · </a:t>
            </a:r>
            <a:r>
              <a:rPr lang="zh-CN" sz="975" spc="38">
                <a:solidFill>
                  <a:srgbClr val="64748B"/>
                </a:solidFill>
                <a:latin typeface="Microsoft YaHei"/>
                <a:ea typeface="Microsoft YaHei"/>
              </a:rPr>
              <a:t>人数</a:t>
            </a:r>
            <a:r>
              <a:rPr lang="en-US" sz="975" spc="38">
                <a:solidFill>
                  <a:srgbClr val="64748B"/>
                </a:solidFill>
                <a:latin typeface="Microsoft YaHei"/>
                <a:ea typeface="Microsoft YaHei"/>
              </a:rPr>
              <a:t> · </a:t>
            </a:r>
            <a:r>
              <a:rPr lang="zh-CN" sz="975" spc="38">
                <a:solidFill>
                  <a:srgbClr val="64748B"/>
                </a:solidFill>
                <a:latin typeface="Microsoft YaHei"/>
                <a:ea typeface="Microsoft YaHei"/>
              </a:rPr>
              <a:t>预算</a:t>
            </a:r>
            <a:endParaRPr/>
          </a:p>
        </p:txBody>
      </p:sp>
      <p:sp>
        <p:nvSpPr>
          <p:cNvPr id="255" name=""/>
          <p:cNvSpPr/>
          <p:nvPr/>
        </p:nvSpPr>
        <p:spPr>
          <a:xfrm rot="0" flipH="0" flipV="0">
            <a:off x="6172200" y="1714500"/>
            <a:ext cx="5257800" cy="914400"/>
          </a:xfrm>
          <a:prstGeom prst="roundRect">
            <a:avLst>
              <a:gd name="adj" fmla="val 12500"/>
            </a:avLst>
          </a:prstGeom>
          <a:solidFill>
            <a:srgbClr val="FFFFFF"/>
          </a:solidFill>
          <a:ln/>
          <a:effectLst>
            <a:outerShdw blurRad="76200" dist="19050" dir="5400000">
              <a:srgbClr val="4A7C59">
                <a:alpha val="6000"/>
              </a:srgbClr>
            </a:outerShdw>
          </a:effectLst>
        </p:spPr>
        <p:txBody>
          <a:bodyPr/>
          <a:p/>
        </p:txBody>
      </p:sp>
      <p:sp>
        <p:nvSpPr>
          <p:cNvPr id="256" name=""/>
          <p:cNvSpPr/>
          <p:nvPr/>
        </p:nvSpPr>
        <p:spPr>
          <a:xfrm rot="0" flipH="0" flipV="0">
            <a:off x="6362700" y="1905000"/>
            <a:ext cx="533400" cy="533400"/>
          </a:xfrm>
          <a:prstGeom prst="roundRect">
            <a:avLst>
              <a:gd name="adj" fmla="val 14286"/>
            </a:avLst>
          </a:prstGeom>
          <a:gradFill>
            <a:gsLst>
              <a:gs pos="0">
                <a:srgbClr val="4A7C59"/>
              </a:gs>
              <a:gs pos="100000">
                <a:srgbClr val="6B9B7A"/>
              </a:gs>
            </a:gsLst>
            <a:lin ang="2700000" scaled="1"/>
          </a:gradFill>
          <a:ln/>
        </p:spPr>
        <p:txBody>
          <a:bodyPr/>
          <a:p/>
        </p:txBody>
      </p:sp>
      <p:sp>
        <p:nvSpPr>
          <p:cNvPr id="257" name="" descr="{&quot;isTemplate&quot;:true,&quot;type&quot;:&quot;text&quot;}"/>
          <p:cNvSpPr txBox="1"/>
          <p:nvPr/>
        </p:nvSpPr>
        <p:spPr>
          <a:xfrm rot="0" flipH="0" flipV="0">
            <a:off x="6496050" y="2047875"/>
            <a:ext cx="266700" cy="257175"/>
          </a:xfrm>
          <a:prstGeom prst="rect"/>
        </p:spPr>
        <p:txBody>
          <a:bodyPr wrap="none" lIns="0" tIns="0" rIns="0" bIns="0"/>
          <a:p>
            <a:pPr>
              <a:lnSpc>
                <a:spcPct val="100000"/>
              </a:lnSpc>
            </a:pPr>
            <a:r>
              <a:rPr lang="en-US" sz="1650" b="1">
                <a:solidFill>
                  <a:srgbClr val="FAF7F2"/>
                </a:solidFill>
                <a:latin typeface="Microsoft YaHei"/>
                <a:ea typeface="Microsoft YaHei"/>
              </a:rPr>
              <a:t>02</a:t>
            </a:r>
            <a:endParaRPr/>
          </a:p>
        </p:txBody>
      </p:sp>
      <p:sp>
        <p:nvSpPr>
          <p:cNvPr id="258" name="" descr="{&quot;isTemplate&quot;:true,&quot;type&quot;:&quot;text&quot;}"/>
          <p:cNvSpPr txBox="1"/>
          <p:nvPr/>
        </p:nvSpPr>
        <p:spPr>
          <a:xfrm rot="0" flipH="0" flipV="0">
            <a:off x="7086600" y="1952625"/>
            <a:ext cx="4152900" cy="228600"/>
          </a:xfrm>
          <a:prstGeom prst="rect"/>
        </p:spPr>
        <p:txBody>
          <a:bodyPr wrap="none" lIns="0" tIns="0" rIns="0" bIns="0"/>
          <a:p>
            <a:pPr>
              <a:lnSpc>
                <a:spcPct val="100000"/>
              </a:lnSpc>
            </a:pPr>
            <a:r>
              <a:rPr lang="zh-CN" sz="1500" b="1">
                <a:solidFill>
                  <a:srgbClr val="1F2937"/>
                </a:solidFill>
                <a:latin typeface="Microsoft YaHei"/>
                <a:ea typeface="Microsoft YaHei"/>
              </a:rPr>
              <a:t>活动目标</a:t>
            </a:r>
            <a:endParaRPr/>
          </a:p>
        </p:txBody>
      </p:sp>
      <p:sp>
        <p:nvSpPr>
          <p:cNvPr id="259" name="" descr="{&quot;isTemplate&quot;:true,&quot;type&quot;:&quot;text&quot;}"/>
          <p:cNvSpPr txBox="1"/>
          <p:nvPr/>
        </p:nvSpPr>
        <p:spPr>
          <a:xfrm rot="0" flipH="0" flipV="0">
            <a:off x="7086600" y="2238375"/>
            <a:ext cx="4152900" cy="152400"/>
          </a:xfrm>
          <a:prstGeom prst="rect"/>
        </p:spPr>
        <p:txBody>
          <a:bodyPr wrap="none" lIns="0" tIns="0" rIns="0" bIns="0"/>
          <a:p>
            <a:pPr>
              <a:lnSpc>
                <a:spcPct val="100000"/>
              </a:lnSpc>
            </a:pPr>
            <a:r>
              <a:rPr lang="zh-CN" sz="975" spc="38">
                <a:solidFill>
                  <a:srgbClr val="64748B"/>
                </a:solidFill>
                <a:latin typeface="Microsoft YaHei"/>
                <a:ea typeface="Microsoft YaHei"/>
              </a:rPr>
              <a:t>破冰</a:t>
            </a:r>
            <a:r>
              <a:rPr lang="en-US" sz="975" spc="38">
                <a:solidFill>
                  <a:srgbClr val="64748B"/>
                </a:solidFill>
                <a:latin typeface="Microsoft YaHei"/>
                <a:ea typeface="Microsoft YaHei"/>
              </a:rPr>
              <a:t> · </a:t>
            </a:r>
            <a:r>
              <a:rPr lang="zh-CN" sz="975" spc="38">
                <a:solidFill>
                  <a:srgbClr val="64748B"/>
                </a:solidFill>
                <a:latin typeface="Microsoft YaHei"/>
                <a:ea typeface="Microsoft YaHei"/>
              </a:rPr>
              <a:t>协作</a:t>
            </a:r>
            <a:r>
              <a:rPr lang="en-US" sz="975" spc="38">
                <a:solidFill>
                  <a:srgbClr val="64748B"/>
                </a:solidFill>
                <a:latin typeface="Microsoft YaHei"/>
                <a:ea typeface="Microsoft YaHei"/>
              </a:rPr>
              <a:t> · </a:t>
            </a:r>
            <a:r>
              <a:rPr lang="zh-CN" sz="975" spc="38">
                <a:solidFill>
                  <a:srgbClr val="64748B"/>
                </a:solidFill>
                <a:latin typeface="Microsoft YaHei"/>
                <a:ea typeface="Microsoft YaHei"/>
              </a:rPr>
              <a:t>放松</a:t>
            </a:r>
            <a:r>
              <a:rPr lang="en-US" sz="975" spc="38">
                <a:solidFill>
                  <a:srgbClr val="64748B"/>
                </a:solidFill>
                <a:latin typeface="Microsoft YaHei"/>
                <a:ea typeface="Microsoft YaHei"/>
              </a:rPr>
              <a:t> · </a:t>
            </a:r>
            <a:r>
              <a:rPr lang="zh-CN" sz="975" spc="38">
                <a:solidFill>
                  <a:srgbClr val="64748B"/>
                </a:solidFill>
                <a:latin typeface="Microsoft YaHei"/>
                <a:ea typeface="Microsoft YaHei"/>
              </a:rPr>
              <a:t>沉淀</a:t>
            </a:r>
            <a:endParaRPr/>
          </a:p>
        </p:txBody>
      </p:sp>
      <p:sp>
        <p:nvSpPr>
          <p:cNvPr id="260" name=""/>
          <p:cNvSpPr/>
          <p:nvPr/>
        </p:nvSpPr>
        <p:spPr>
          <a:xfrm rot="0" flipH="0" flipV="0">
            <a:off x="762000" y="2781300"/>
            <a:ext cx="5257800" cy="914400"/>
          </a:xfrm>
          <a:prstGeom prst="roundRect">
            <a:avLst>
              <a:gd name="adj" fmla="val 12500"/>
            </a:avLst>
          </a:prstGeom>
          <a:solidFill>
            <a:srgbClr val="FFFFFF"/>
          </a:solidFill>
          <a:ln/>
          <a:effectLst>
            <a:outerShdw blurRad="76200" dist="19050" dir="5400000">
              <a:srgbClr val="4A7C59">
                <a:alpha val="6000"/>
              </a:srgbClr>
            </a:outerShdw>
          </a:effectLst>
        </p:spPr>
        <p:txBody>
          <a:bodyPr/>
          <a:p/>
        </p:txBody>
      </p:sp>
      <p:sp>
        <p:nvSpPr>
          <p:cNvPr id="261" name=""/>
          <p:cNvSpPr/>
          <p:nvPr/>
        </p:nvSpPr>
        <p:spPr>
          <a:xfrm rot="0" flipH="0" flipV="0">
            <a:off x="952500" y="2971800"/>
            <a:ext cx="533400" cy="533400"/>
          </a:xfrm>
          <a:prstGeom prst="roundRect">
            <a:avLst>
              <a:gd name="adj" fmla="val 14286"/>
            </a:avLst>
          </a:prstGeom>
          <a:gradFill>
            <a:gsLst>
              <a:gs pos="0">
                <a:srgbClr val="4A7C59"/>
              </a:gs>
              <a:gs pos="100000">
                <a:srgbClr val="6B9B7A"/>
              </a:gs>
            </a:gsLst>
            <a:lin ang="2700000" scaled="1"/>
          </a:gradFill>
          <a:ln/>
        </p:spPr>
        <p:txBody>
          <a:bodyPr/>
          <a:p/>
        </p:txBody>
      </p:sp>
      <p:sp>
        <p:nvSpPr>
          <p:cNvPr id="262" name="" descr="{&quot;isTemplate&quot;:true,&quot;type&quot;:&quot;text&quot;}"/>
          <p:cNvSpPr txBox="1"/>
          <p:nvPr/>
        </p:nvSpPr>
        <p:spPr>
          <a:xfrm rot="0" flipH="0" flipV="0">
            <a:off x="1085850" y="3114675"/>
            <a:ext cx="266700" cy="257175"/>
          </a:xfrm>
          <a:prstGeom prst="rect"/>
        </p:spPr>
        <p:txBody>
          <a:bodyPr wrap="none" lIns="0" tIns="0" rIns="0" bIns="0"/>
          <a:p>
            <a:pPr>
              <a:lnSpc>
                <a:spcPct val="100000"/>
              </a:lnSpc>
            </a:pPr>
            <a:r>
              <a:rPr lang="en-US" sz="1650" b="1">
                <a:solidFill>
                  <a:srgbClr val="FAF7F2"/>
                </a:solidFill>
                <a:latin typeface="Microsoft YaHei"/>
                <a:ea typeface="Microsoft YaHei"/>
              </a:rPr>
              <a:t>03</a:t>
            </a:r>
            <a:endParaRPr/>
          </a:p>
        </p:txBody>
      </p:sp>
      <p:sp>
        <p:nvSpPr>
          <p:cNvPr id="263" name="" descr="{&quot;isTemplate&quot;:true,&quot;type&quot;:&quot;text&quot;}"/>
          <p:cNvSpPr txBox="1"/>
          <p:nvPr/>
        </p:nvSpPr>
        <p:spPr>
          <a:xfrm rot="0" flipH="0" flipV="0">
            <a:off x="1676400" y="3019425"/>
            <a:ext cx="4152900" cy="228600"/>
          </a:xfrm>
          <a:prstGeom prst="rect"/>
        </p:spPr>
        <p:txBody>
          <a:bodyPr wrap="none" lIns="0" tIns="0" rIns="0" bIns="0"/>
          <a:p>
            <a:pPr>
              <a:lnSpc>
                <a:spcPct val="100000"/>
              </a:lnSpc>
            </a:pPr>
            <a:r>
              <a:rPr lang="zh-CN" sz="1500" b="1">
                <a:solidFill>
                  <a:srgbClr val="1F2937"/>
                </a:solidFill>
                <a:latin typeface="Microsoft YaHei"/>
                <a:ea typeface="Microsoft YaHei"/>
              </a:rPr>
              <a:t>行程安排</a:t>
            </a:r>
            <a:endParaRPr/>
          </a:p>
        </p:txBody>
      </p:sp>
      <p:sp>
        <p:nvSpPr>
          <p:cNvPr id="264" name="" descr="{&quot;isTemplate&quot;:true,&quot;type&quot;:&quot;text&quot;}"/>
          <p:cNvSpPr txBox="1"/>
          <p:nvPr/>
        </p:nvSpPr>
        <p:spPr>
          <a:xfrm rot="0" flipH="0" flipV="0">
            <a:off x="1676400" y="3305175"/>
            <a:ext cx="4152900" cy="152400"/>
          </a:xfrm>
          <a:prstGeom prst="rect"/>
        </p:spPr>
        <p:txBody>
          <a:bodyPr wrap="none" lIns="0" tIns="0" rIns="0" bIns="0"/>
          <a:p>
            <a:pPr>
              <a:lnSpc>
                <a:spcPct val="100000"/>
              </a:lnSpc>
            </a:pPr>
            <a:r>
              <a:rPr lang="en-US" sz="975" spc="38">
                <a:solidFill>
                  <a:srgbClr val="64748B"/>
                </a:solidFill>
                <a:latin typeface="Microsoft YaHei"/>
                <a:ea typeface="Microsoft YaHei"/>
              </a:rPr>
              <a:t>Day1 </a:t>
            </a:r>
            <a:r>
              <a:rPr lang="zh-CN" sz="975" spc="38">
                <a:solidFill>
                  <a:srgbClr val="64748B"/>
                </a:solidFill>
                <a:latin typeface="Microsoft YaHei"/>
                <a:ea typeface="Microsoft YaHei"/>
              </a:rPr>
              <a:t>集结破冰</a:t>
            </a:r>
            <a:r>
              <a:rPr lang="en-US" sz="975" spc="38">
                <a:solidFill>
                  <a:srgbClr val="64748B"/>
                </a:solidFill>
                <a:latin typeface="Microsoft YaHei"/>
                <a:ea typeface="Microsoft YaHei"/>
              </a:rPr>
              <a:t> · Day2 </a:t>
            </a:r>
            <a:r>
              <a:rPr lang="zh-CN" sz="975" spc="38">
                <a:solidFill>
                  <a:srgbClr val="64748B"/>
                </a:solidFill>
                <a:latin typeface="Microsoft YaHei"/>
                <a:ea typeface="Microsoft YaHei"/>
              </a:rPr>
              <a:t>登高冲刺</a:t>
            </a:r>
            <a:endParaRPr/>
          </a:p>
        </p:txBody>
      </p:sp>
      <p:sp>
        <p:nvSpPr>
          <p:cNvPr id="265" name=""/>
          <p:cNvSpPr/>
          <p:nvPr/>
        </p:nvSpPr>
        <p:spPr>
          <a:xfrm rot="0" flipH="0" flipV="0">
            <a:off x="6172200" y="2781300"/>
            <a:ext cx="5257800" cy="914400"/>
          </a:xfrm>
          <a:prstGeom prst="roundRect">
            <a:avLst>
              <a:gd name="adj" fmla="val 12500"/>
            </a:avLst>
          </a:prstGeom>
          <a:solidFill>
            <a:srgbClr val="FFFFFF"/>
          </a:solidFill>
          <a:ln/>
          <a:effectLst>
            <a:outerShdw blurRad="76200" dist="19050" dir="5400000">
              <a:srgbClr val="4A7C59">
                <a:alpha val="6000"/>
              </a:srgbClr>
            </a:outerShdw>
          </a:effectLst>
        </p:spPr>
        <p:txBody>
          <a:bodyPr/>
          <a:p/>
        </p:txBody>
      </p:sp>
      <p:sp>
        <p:nvSpPr>
          <p:cNvPr id="266" name=""/>
          <p:cNvSpPr/>
          <p:nvPr/>
        </p:nvSpPr>
        <p:spPr>
          <a:xfrm rot="0" flipH="0" flipV="0">
            <a:off x="6362700" y="2971800"/>
            <a:ext cx="533400" cy="533400"/>
          </a:xfrm>
          <a:prstGeom prst="roundRect">
            <a:avLst>
              <a:gd name="adj" fmla="val 14286"/>
            </a:avLst>
          </a:prstGeom>
          <a:gradFill>
            <a:gsLst>
              <a:gs pos="0">
                <a:srgbClr val="4A7C59"/>
              </a:gs>
              <a:gs pos="100000">
                <a:srgbClr val="6B9B7A"/>
              </a:gs>
            </a:gsLst>
            <a:lin ang="2700000" scaled="1"/>
          </a:gradFill>
          <a:ln/>
        </p:spPr>
        <p:txBody>
          <a:bodyPr/>
          <a:p/>
        </p:txBody>
      </p:sp>
      <p:sp>
        <p:nvSpPr>
          <p:cNvPr id="267" name="" descr="{&quot;isTemplate&quot;:true,&quot;type&quot;:&quot;text&quot;}"/>
          <p:cNvSpPr txBox="1"/>
          <p:nvPr/>
        </p:nvSpPr>
        <p:spPr>
          <a:xfrm rot="0" flipH="0" flipV="0">
            <a:off x="6496050" y="3114675"/>
            <a:ext cx="266700" cy="257175"/>
          </a:xfrm>
          <a:prstGeom prst="rect"/>
        </p:spPr>
        <p:txBody>
          <a:bodyPr wrap="none" lIns="0" tIns="0" rIns="0" bIns="0"/>
          <a:p>
            <a:pPr>
              <a:lnSpc>
                <a:spcPct val="100000"/>
              </a:lnSpc>
            </a:pPr>
            <a:r>
              <a:rPr lang="en-US" sz="1650" b="1">
                <a:solidFill>
                  <a:srgbClr val="FAF7F2"/>
                </a:solidFill>
                <a:latin typeface="Microsoft YaHei"/>
                <a:ea typeface="Microsoft YaHei"/>
              </a:rPr>
              <a:t>04</a:t>
            </a:r>
            <a:endParaRPr/>
          </a:p>
        </p:txBody>
      </p:sp>
      <p:sp>
        <p:nvSpPr>
          <p:cNvPr id="268" name="" descr="{&quot;isTemplate&quot;:true,&quot;type&quot;:&quot;text&quot;}"/>
          <p:cNvSpPr txBox="1"/>
          <p:nvPr/>
        </p:nvSpPr>
        <p:spPr>
          <a:xfrm rot="0" flipH="0" flipV="0">
            <a:off x="7086600" y="3019425"/>
            <a:ext cx="4152900" cy="228600"/>
          </a:xfrm>
          <a:prstGeom prst="rect"/>
        </p:spPr>
        <p:txBody>
          <a:bodyPr wrap="none" lIns="0" tIns="0" rIns="0" bIns="0"/>
          <a:p>
            <a:pPr>
              <a:lnSpc>
                <a:spcPct val="100000"/>
              </a:lnSpc>
            </a:pPr>
            <a:r>
              <a:rPr lang="zh-CN" sz="1500" b="1">
                <a:solidFill>
                  <a:srgbClr val="1F2937"/>
                </a:solidFill>
                <a:latin typeface="Microsoft YaHei"/>
                <a:ea typeface="Microsoft YaHei"/>
              </a:rPr>
              <a:t>核心活动项目</a:t>
            </a:r>
            <a:endParaRPr/>
          </a:p>
        </p:txBody>
      </p:sp>
      <p:sp>
        <p:nvSpPr>
          <p:cNvPr id="269" name="" descr="{&quot;isTemplate&quot;:true,&quot;type&quot;:&quot;text&quot;}"/>
          <p:cNvSpPr txBox="1"/>
          <p:nvPr/>
        </p:nvSpPr>
        <p:spPr>
          <a:xfrm rot="0" flipH="0" flipV="0">
            <a:off x="7086600" y="3305175"/>
            <a:ext cx="4152900" cy="152400"/>
          </a:xfrm>
          <a:prstGeom prst="rect"/>
        </p:spPr>
        <p:txBody>
          <a:bodyPr wrap="none" lIns="0" tIns="0" rIns="0" bIns="0"/>
          <a:p>
            <a:pPr>
              <a:lnSpc>
                <a:spcPct val="100000"/>
              </a:lnSpc>
            </a:pPr>
            <a:r>
              <a:rPr lang="zh-CN" sz="975" spc="38">
                <a:solidFill>
                  <a:srgbClr val="64748B"/>
                </a:solidFill>
                <a:latin typeface="Microsoft YaHei"/>
                <a:ea typeface="Microsoft YaHei"/>
              </a:rPr>
              <a:t>信任背摔</a:t>
            </a:r>
            <a:r>
              <a:rPr lang="en-US" sz="975" spc="38">
                <a:solidFill>
                  <a:srgbClr val="64748B"/>
                </a:solidFill>
                <a:latin typeface="Microsoft YaHei"/>
                <a:ea typeface="Microsoft YaHei"/>
              </a:rPr>
              <a:t> · </a:t>
            </a:r>
            <a:r>
              <a:rPr lang="zh-CN" sz="975" spc="38">
                <a:solidFill>
                  <a:srgbClr val="64748B"/>
                </a:solidFill>
                <a:latin typeface="Microsoft YaHei"/>
                <a:ea typeface="Microsoft YaHei"/>
              </a:rPr>
              <a:t>定向闯关</a:t>
            </a:r>
            <a:r>
              <a:rPr lang="en-US" sz="975" spc="38">
                <a:solidFill>
                  <a:srgbClr val="64748B"/>
                </a:solidFill>
                <a:latin typeface="Microsoft YaHei"/>
                <a:ea typeface="Microsoft YaHei"/>
              </a:rPr>
              <a:t> · </a:t>
            </a:r>
            <a:r>
              <a:rPr lang="zh-CN" sz="975" spc="38">
                <a:solidFill>
                  <a:srgbClr val="64748B"/>
                </a:solidFill>
                <a:latin typeface="Microsoft YaHei"/>
                <a:ea typeface="Microsoft YaHei"/>
              </a:rPr>
              <a:t>协作大电影</a:t>
            </a:r>
            <a:endParaRPr/>
          </a:p>
        </p:txBody>
      </p:sp>
      <p:sp>
        <p:nvSpPr>
          <p:cNvPr id="270" name=""/>
          <p:cNvSpPr/>
          <p:nvPr/>
        </p:nvSpPr>
        <p:spPr>
          <a:xfrm rot="0" flipH="0" flipV="0">
            <a:off x="762000" y="3848100"/>
            <a:ext cx="5257800" cy="914400"/>
          </a:xfrm>
          <a:prstGeom prst="roundRect">
            <a:avLst>
              <a:gd name="adj" fmla="val 12500"/>
            </a:avLst>
          </a:prstGeom>
          <a:solidFill>
            <a:srgbClr val="FFFFFF"/>
          </a:solidFill>
          <a:ln/>
          <a:effectLst>
            <a:outerShdw blurRad="76200" dist="19050" dir="5400000">
              <a:srgbClr val="4A7C59">
                <a:alpha val="6000"/>
              </a:srgbClr>
            </a:outerShdw>
          </a:effectLst>
        </p:spPr>
        <p:txBody>
          <a:bodyPr/>
          <a:p/>
        </p:txBody>
      </p:sp>
      <p:sp>
        <p:nvSpPr>
          <p:cNvPr id="271" name=""/>
          <p:cNvSpPr/>
          <p:nvPr/>
        </p:nvSpPr>
        <p:spPr>
          <a:xfrm rot="0" flipH="0" flipV="0">
            <a:off x="952500" y="4038600"/>
            <a:ext cx="533400" cy="533400"/>
          </a:xfrm>
          <a:prstGeom prst="roundRect">
            <a:avLst>
              <a:gd name="adj" fmla="val 14286"/>
            </a:avLst>
          </a:prstGeom>
          <a:gradFill>
            <a:gsLst>
              <a:gs pos="0">
                <a:srgbClr val="4A7C59"/>
              </a:gs>
              <a:gs pos="100000">
                <a:srgbClr val="6B9B7A"/>
              </a:gs>
            </a:gsLst>
            <a:lin ang="2700000" scaled="1"/>
          </a:gradFill>
          <a:ln/>
        </p:spPr>
        <p:txBody>
          <a:bodyPr/>
          <a:p/>
        </p:txBody>
      </p:sp>
      <p:sp>
        <p:nvSpPr>
          <p:cNvPr id="272" name="" descr="{&quot;isTemplate&quot;:true,&quot;type&quot;:&quot;text&quot;}"/>
          <p:cNvSpPr txBox="1"/>
          <p:nvPr/>
        </p:nvSpPr>
        <p:spPr>
          <a:xfrm rot="0" flipH="0" flipV="0">
            <a:off x="1085850" y="4181475"/>
            <a:ext cx="266700" cy="257175"/>
          </a:xfrm>
          <a:prstGeom prst="rect"/>
        </p:spPr>
        <p:txBody>
          <a:bodyPr wrap="none" lIns="0" tIns="0" rIns="0" bIns="0"/>
          <a:p>
            <a:pPr>
              <a:lnSpc>
                <a:spcPct val="100000"/>
              </a:lnSpc>
            </a:pPr>
            <a:r>
              <a:rPr lang="en-US" sz="1650" b="1">
                <a:solidFill>
                  <a:srgbClr val="FAF7F2"/>
                </a:solidFill>
                <a:latin typeface="Microsoft YaHei"/>
                <a:ea typeface="Microsoft YaHei"/>
              </a:rPr>
              <a:t>05</a:t>
            </a:r>
            <a:endParaRPr/>
          </a:p>
        </p:txBody>
      </p:sp>
      <p:sp>
        <p:nvSpPr>
          <p:cNvPr id="273" name="" descr="{&quot;isTemplate&quot;:true,&quot;type&quot;:&quot;text&quot;}"/>
          <p:cNvSpPr txBox="1"/>
          <p:nvPr/>
        </p:nvSpPr>
        <p:spPr>
          <a:xfrm rot="0" flipH="0" flipV="0">
            <a:off x="1676400" y="4086225"/>
            <a:ext cx="4152900" cy="228600"/>
          </a:xfrm>
          <a:prstGeom prst="rect"/>
        </p:spPr>
        <p:txBody>
          <a:bodyPr wrap="none" lIns="0" tIns="0" rIns="0" bIns="0"/>
          <a:p>
            <a:pPr>
              <a:lnSpc>
                <a:spcPct val="100000"/>
              </a:lnSpc>
            </a:pPr>
            <a:r>
              <a:rPr lang="zh-CN" sz="1500" b="1">
                <a:solidFill>
                  <a:srgbClr val="1F2937"/>
                </a:solidFill>
                <a:latin typeface="Microsoft YaHei"/>
                <a:ea typeface="Microsoft YaHei"/>
              </a:rPr>
              <a:t>组织与预算</a:t>
            </a:r>
            <a:endParaRPr/>
          </a:p>
        </p:txBody>
      </p:sp>
      <p:sp>
        <p:nvSpPr>
          <p:cNvPr id="274" name="" descr="{&quot;isTemplate&quot;:true,&quot;type&quot;:&quot;text&quot;}"/>
          <p:cNvSpPr txBox="1"/>
          <p:nvPr/>
        </p:nvSpPr>
        <p:spPr>
          <a:xfrm rot="0" flipH="0" flipV="0">
            <a:off x="1676400" y="4371975"/>
            <a:ext cx="4152900" cy="152400"/>
          </a:xfrm>
          <a:prstGeom prst="rect"/>
        </p:spPr>
        <p:txBody>
          <a:bodyPr wrap="none" lIns="0" tIns="0" rIns="0" bIns="0"/>
          <a:p>
            <a:pPr>
              <a:lnSpc>
                <a:spcPct val="100000"/>
              </a:lnSpc>
            </a:pPr>
            <a:r>
              <a:rPr lang="zh-CN" sz="975" spc="38">
                <a:solidFill>
                  <a:srgbClr val="64748B"/>
                </a:solidFill>
                <a:latin typeface="Microsoft YaHei"/>
                <a:ea typeface="Microsoft YaHei"/>
              </a:rPr>
              <a:t>人员分工</a:t>
            </a:r>
            <a:r>
              <a:rPr lang="en-US" sz="975" spc="38">
                <a:solidFill>
                  <a:srgbClr val="64748B"/>
                </a:solidFill>
                <a:latin typeface="Microsoft YaHei"/>
                <a:ea typeface="Microsoft YaHei"/>
              </a:rPr>
              <a:t> · </a:t>
            </a:r>
            <a:r>
              <a:rPr lang="zh-CN" sz="975" spc="38">
                <a:solidFill>
                  <a:srgbClr val="64748B"/>
                </a:solidFill>
                <a:latin typeface="Microsoft YaHei"/>
                <a:ea typeface="Microsoft YaHei"/>
              </a:rPr>
              <a:t>人均</a:t>
            </a:r>
            <a:r>
              <a:rPr lang="en-US" sz="975" spc="38">
                <a:solidFill>
                  <a:srgbClr val="64748B"/>
                </a:solidFill>
                <a:latin typeface="Microsoft YaHei"/>
                <a:ea typeface="Microsoft YaHei"/>
              </a:rPr>
              <a:t> 980 </a:t>
            </a:r>
            <a:r>
              <a:rPr lang="zh-CN" sz="975" spc="38">
                <a:solidFill>
                  <a:srgbClr val="64748B"/>
                </a:solidFill>
                <a:latin typeface="Microsoft YaHei"/>
                <a:ea typeface="Microsoft YaHei"/>
              </a:rPr>
              <a:t>元预算明细</a:t>
            </a:r>
            <a:endParaRPr/>
          </a:p>
        </p:txBody>
      </p:sp>
      <p:sp>
        <p:nvSpPr>
          <p:cNvPr id="275" name=""/>
          <p:cNvSpPr/>
          <p:nvPr/>
        </p:nvSpPr>
        <p:spPr>
          <a:xfrm rot="0" flipH="0" flipV="0">
            <a:off x="6172200" y="3848100"/>
            <a:ext cx="5257800" cy="914400"/>
          </a:xfrm>
          <a:prstGeom prst="roundRect">
            <a:avLst>
              <a:gd name="adj" fmla="val 12500"/>
            </a:avLst>
          </a:prstGeom>
          <a:solidFill>
            <a:srgbClr val="FFFFFF"/>
          </a:solidFill>
          <a:ln/>
          <a:effectLst>
            <a:outerShdw blurRad="76200" dist="19050" dir="5400000">
              <a:srgbClr val="4A7C59">
                <a:alpha val="6000"/>
              </a:srgbClr>
            </a:outerShdw>
          </a:effectLst>
        </p:spPr>
        <p:txBody>
          <a:bodyPr/>
          <a:p/>
        </p:txBody>
      </p:sp>
      <p:sp>
        <p:nvSpPr>
          <p:cNvPr id="276" name=""/>
          <p:cNvSpPr/>
          <p:nvPr/>
        </p:nvSpPr>
        <p:spPr>
          <a:xfrm rot="0" flipH="0" flipV="0">
            <a:off x="6362700" y="4038600"/>
            <a:ext cx="533400" cy="533400"/>
          </a:xfrm>
          <a:prstGeom prst="roundRect">
            <a:avLst>
              <a:gd name="adj" fmla="val 14286"/>
            </a:avLst>
          </a:prstGeom>
          <a:gradFill>
            <a:gsLst>
              <a:gs pos="0">
                <a:srgbClr val="4A7C59"/>
              </a:gs>
              <a:gs pos="100000">
                <a:srgbClr val="6B9B7A"/>
              </a:gs>
            </a:gsLst>
            <a:lin ang="2700000" scaled="1"/>
          </a:gradFill>
          <a:ln/>
        </p:spPr>
        <p:txBody>
          <a:bodyPr/>
          <a:p/>
        </p:txBody>
      </p:sp>
      <p:sp>
        <p:nvSpPr>
          <p:cNvPr id="277" name="" descr="{&quot;isTemplate&quot;:true,&quot;type&quot;:&quot;text&quot;}"/>
          <p:cNvSpPr txBox="1"/>
          <p:nvPr/>
        </p:nvSpPr>
        <p:spPr>
          <a:xfrm rot="0" flipH="0" flipV="0">
            <a:off x="6496050" y="4181475"/>
            <a:ext cx="266700" cy="257175"/>
          </a:xfrm>
          <a:prstGeom prst="rect"/>
        </p:spPr>
        <p:txBody>
          <a:bodyPr wrap="none" lIns="0" tIns="0" rIns="0" bIns="0"/>
          <a:p>
            <a:pPr>
              <a:lnSpc>
                <a:spcPct val="100000"/>
              </a:lnSpc>
            </a:pPr>
            <a:r>
              <a:rPr lang="en-US" sz="1650" b="1">
                <a:solidFill>
                  <a:srgbClr val="FAF7F2"/>
                </a:solidFill>
                <a:latin typeface="Microsoft YaHei"/>
                <a:ea typeface="Microsoft YaHei"/>
              </a:rPr>
              <a:t>06</a:t>
            </a:r>
            <a:endParaRPr/>
          </a:p>
        </p:txBody>
      </p:sp>
      <p:sp>
        <p:nvSpPr>
          <p:cNvPr id="278" name="" descr="{&quot;isTemplate&quot;:true,&quot;type&quot;:&quot;text&quot;}"/>
          <p:cNvSpPr txBox="1"/>
          <p:nvPr/>
        </p:nvSpPr>
        <p:spPr>
          <a:xfrm rot="0" flipH="0" flipV="0">
            <a:off x="7086600" y="4086225"/>
            <a:ext cx="4152900" cy="228600"/>
          </a:xfrm>
          <a:prstGeom prst="rect"/>
        </p:spPr>
        <p:txBody>
          <a:bodyPr wrap="none" lIns="0" tIns="0" rIns="0" bIns="0"/>
          <a:p>
            <a:pPr>
              <a:lnSpc>
                <a:spcPct val="100000"/>
              </a:lnSpc>
            </a:pPr>
            <a:r>
              <a:rPr lang="zh-CN" sz="1500" b="1">
                <a:solidFill>
                  <a:srgbClr val="1F2937"/>
                </a:solidFill>
                <a:latin typeface="Microsoft YaHei"/>
                <a:ea typeface="Microsoft YaHei"/>
              </a:rPr>
              <a:t>保障与执行</a:t>
            </a:r>
            <a:endParaRPr/>
          </a:p>
        </p:txBody>
      </p:sp>
      <p:sp>
        <p:nvSpPr>
          <p:cNvPr id="279" name="" descr="{&quot;isTemplate&quot;:true,&quot;type&quot;:&quot;text&quot;}"/>
          <p:cNvSpPr txBox="1"/>
          <p:nvPr/>
        </p:nvSpPr>
        <p:spPr>
          <a:xfrm rot="0" flipH="0" flipV="0">
            <a:off x="7086600" y="4371975"/>
            <a:ext cx="4152900" cy="152400"/>
          </a:xfrm>
          <a:prstGeom prst="rect"/>
        </p:spPr>
        <p:txBody>
          <a:bodyPr wrap="none" lIns="0" tIns="0" rIns="0" bIns="0"/>
          <a:p>
            <a:pPr>
              <a:lnSpc>
                <a:spcPct val="100000"/>
              </a:lnSpc>
            </a:pPr>
            <a:r>
              <a:rPr lang="zh-CN" sz="975" spc="38">
                <a:solidFill>
                  <a:srgbClr val="64748B"/>
                </a:solidFill>
                <a:latin typeface="Microsoft YaHei"/>
                <a:ea typeface="Microsoft YaHei"/>
              </a:rPr>
              <a:t>安全保障</a:t>
            </a:r>
            <a:r>
              <a:rPr lang="en-US" sz="975" spc="38">
                <a:solidFill>
                  <a:srgbClr val="64748B"/>
                </a:solidFill>
                <a:latin typeface="Microsoft YaHei"/>
                <a:ea typeface="Microsoft YaHei"/>
              </a:rPr>
              <a:t> · </a:t>
            </a:r>
            <a:r>
              <a:rPr lang="zh-CN" sz="975" spc="38">
                <a:solidFill>
                  <a:srgbClr val="64748B"/>
                </a:solidFill>
                <a:latin typeface="Microsoft YaHei"/>
                <a:ea typeface="Microsoft YaHei"/>
              </a:rPr>
              <a:t>应急预案</a:t>
            </a:r>
            <a:r>
              <a:rPr lang="en-US" sz="975" spc="38">
                <a:solidFill>
                  <a:srgbClr val="64748B"/>
                </a:solidFill>
                <a:latin typeface="Microsoft YaHei"/>
                <a:ea typeface="Microsoft YaHei"/>
              </a:rPr>
              <a:t> · </a:t>
            </a:r>
            <a:r>
              <a:rPr lang="zh-CN" sz="975" spc="38">
                <a:solidFill>
                  <a:srgbClr val="64748B"/>
                </a:solidFill>
                <a:latin typeface="Microsoft YaHei"/>
                <a:ea typeface="Microsoft YaHei"/>
              </a:rPr>
              <a:t>报名与复盘</a:t>
            </a:r>
            <a:endParaRPr/>
          </a:p>
        </p:txBody>
      </p:sp>
      <p:sp>
        <p:nvSpPr>
          <p:cNvPr id="280" name="" descr="{&quot;isTemplate&quot;:true,&quot;type&quot;:&quot;text&quot;}"/>
          <p:cNvSpPr txBox="1"/>
          <p:nvPr/>
        </p:nvSpPr>
        <p:spPr>
          <a:xfrm rot="0" flipH="0" flipV="0">
            <a:off x="762000" y="6477000"/>
            <a:ext cx="1600200" cy="152400"/>
          </a:xfrm>
          <a:prstGeom prst="rect"/>
        </p:spPr>
        <p:txBody>
          <a:bodyPr wrap="none" lIns="0" tIns="0" rIns="0" bIns="0"/>
          <a:p>
            <a:pPr>
              <a:lnSpc>
                <a:spcPct val="100000"/>
              </a:lnSpc>
            </a:pPr>
            <a:r>
              <a:rPr lang="zh-CN" sz="975" spc="75">
                <a:solidFill>
                  <a:srgbClr val="94A3B8"/>
                </a:solidFill>
                <a:latin typeface="Microsoft YaHei"/>
                <a:ea typeface="Microsoft YaHei"/>
              </a:rPr>
              <a:t>公司户外活动二天团建方案</a:t>
            </a:r>
            <a:endParaRPr/>
          </a:p>
        </p:txBody>
      </p:sp>
      <p:sp>
        <p:nvSpPr>
          <p:cNvPr id="281" name=""/>
          <p:cNvSpPr/>
          <p:nvPr/>
        </p:nvSpPr>
        <p:spPr>
          <a:xfrm rot="0" flipH="0" flipV="0">
            <a:off x="10534650" y="6543675"/>
            <a:ext cx="266700" cy="19050"/>
          </a:xfrm>
          <a:prstGeom prst="rect">
            <a:avLst/>
          </a:prstGeom>
          <a:solidFill>
            <a:srgbClr val="E76F51"/>
          </a:solidFill>
          <a:ln/>
        </p:spPr>
        <p:txBody>
          <a:bodyPr/>
          <a:p/>
        </p:txBody>
      </p:sp>
      <p:sp>
        <p:nvSpPr>
          <p:cNvPr id="282" name="" descr="{&quot;isTemplate&quot;:true,&quot;type&quot;:&quot;text&quot;}"/>
          <p:cNvSpPr txBox="1"/>
          <p:nvPr/>
        </p:nvSpPr>
        <p:spPr>
          <a:xfrm rot="0" flipH="0" flipV="0">
            <a:off x="10877550" y="6477000"/>
            <a:ext cx="552450" cy="152400"/>
          </a:xfrm>
          <a:prstGeom prst="rect"/>
        </p:spPr>
        <p:txBody>
          <a:bodyPr wrap="none" lIns="0" tIns="0" rIns="0" bIns="0"/>
          <a:p>
            <a:pPr>
              <a:lnSpc>
                <a:spcPct val="100000"/>
              </a:lnSpc>
            </a:pPr>
            <a:r>
              <a:rPr lang="en-US" sz="975" spc="150">
                <a:solidFill>
                  <a:srgbClr val="94A3B8"/>
                </a:solidFill>
                <a:latin typeface="Microsoft YaHei"/>
                <a:ea typeface="Microsoft YaHei"/>
              </a:rPr>
              <a:t>02 / 14</a:t>
            </a:r>
            <a:endParaRPr/>
          </a:p>
        </p:txBody>
      </p:sp>
    </p:spTree>
  </p:cSld>
</p:sld>
</file>

<file path=ppt/slides/slide3.xml><?xml version="1.0" encoding="utf-8"?>
<p:sld xmlns:p="http://schemas.openxmlformats.org/presentationml/2006/main" xmlns:a="http://schemas.openxmlformats.org/drawingml/2006/main">
  <p:cSld>
    <p:spTree>
      <p:nvGrpSpPr>
        <p:cNvPr id="283" name="" descr="&lt;Slide style={{ width: 1280, height: 720, position: 'relative', overflow: 'hidden', background: '#FAF7F2' }}&gt;&#10;    {/* A 区 · 标题块 */}&#10;    &lt;Text style={{&#10;        position: 'absolute',&#10;        top: 36, left: 80,&#10;        fontSize: 36,&#10;        fontWeight: 'bold',&#10;        color: '#1F2937',&#10;        letterSpacing: 2,&#10;    }}&gt;&#10;        方案基本信息&#10;    &lt;/Text&gt;&#10;    &lt;Text style={{&#10;        position: 'absolute',&#10;        top: 86, left: 80,&#10;        fontSize: 14,&#10;        color: '#4A7C59',&#10;        letterSpacing: 6,&#10;    }}&gt;&#10;        OVERVIEW&#10;    &lt;/Text&gt;&#10;    &lt;Box style={{&#10;        position: 'absolute',&#10;        top: 80, left: 240,&#10;        width: 60, height: 1,&#10;        background: '#E8B86D',&#10;    }} /&gt;&#10;&#10;    {/* 顶部右侧：章节序号大圆 */}&#10;    &lt;Box style={{&#10;        position: 'absolute',&#10;        top: 36, right: 80,&#10;        flexDirection: 'row',&#10;        alignItems: 'center',&#10;        gap: 12,&#10;    }}&gt;&#10;        &lt;Text style={{ fontSize: 14, color: '#94A3B8' }}&gt;03 / 14&lt;/Text&gt;&#10;        &lt;Box style={{&#10;            width: 48, height: 48,&#10;            borderRadius: 24,&#10;            background: 'linear-gradient(135deg, #4A7C59 0%, #6B9B7A 100%)',&#10;            alignItems: 'center',&#10;            justifyContent: 'center',&#10;        }}&gt;&#10;            &lt;Text style={{ fontSize: 18, fontWeight: 'bold', color: '#FAF7F2' }}&gt;01&lt;/Text&gt;&#10;        &lt;/Box&gt;&#10;    &lt;/Box&gt;&#10;&#10;    {/* 引导句 */}&#10;    &lt;Text style={{&#10;        position: 'absolute',&#10;        top: 116, left: 80,&#10;        fontSize: 16,&#10;        color: '#64748B',&#10;        letterSpacing: 1,&#10;    }}&gt;&#10;        五大要素一目了然：主题 · 时间 · 地点 · 人数 · 预算&#10;    &lt;/Text&gt;&#10;&#10;    {/* ===== 左侧大卡 · 主题 ===== */}&#10;    &lt;Box style={{&#10;        position: 'absolute',&#10;        top: 168, left: 80,&#10;        width: 550, height: 392,&#10;        borderRadius: 16,&#10;        background: 'linear-gradient(135deg, #4A7C59 0%, #3F6B4D 100%)',&#10;        padding: 36,&#10;        flexDirection: 'column',&#10;        justifyContent: 'space-between',&#10;        boxShadow: '0 8px 24px rgba(74,124,89,0.18)',&#10;    }}&gt;&#10;        {/* 顶部小标签 */}&#10;        &lt;Box style={{ flexDirection: 'row', alignItems: 'center', gap: 12 }}&gt;&#10;            &lt;Box style={{ width: 32, height: 2, background: '#E8B86D' }} /&gt;&#10;            &lt;Text style={{ fontSize: 13, color: '#E8B86D', letterSpacing: 4, fontWeight: 600 }}&gt;&#10;                THEME · 活动主题&#10;            &lt;/Text&gt;&#10;        &lt;/Box&gt;&#10;&#10;        {/* 主标语 */}&#10;        &lt;Box&gt;&#10;            &lt;Text style={{&#10;                fontSize: 52, fontWeight: 'bold',&#10;                color: '#FAF7F2', lineHeight: 1.15, letterSpacing: 4,&#10;            }}&gt;&#10;                凝心聚力&#10;            &lt;/Text&gt;&#10;            &lt;Text style={{&#10;                fontSize: 52, fontWeight: 'bold',&#10;                color: '#E8B86D', lineHeight: 1.15, letterSpacing: 4,&#10;                marginTop: 4,&#10;            }}&gt;&#10;                踏春而行&#10;            &lt;/Text&gt;&#10;        &lt;/Box&gt;&#10;&#10;        {/* 阐释 */}&#10;        &lt;Text style={{&#10;            fontSize: 14, color: 'rgba(250,247,242,0.85)', lineHeight: 1.7,&#10;            letterSpacing: 0.5,&#10;        }}&gt;&#10;            以「自然体验 + 协作挑战」为主线，&lt;br/&gt;&#10;            结合轻徒步、定向闯关、团队晚宴等环节，&lt;br/&gt;&#10;            让员工在山水之间放下屏幕、走进彼此。&#10;        &lt;/Text&gt;&#10;    &lt;/Box&gt;&#10;&#10;    {/* ===== 右侧 2×2 网格 ===== */}&#10;    {/* 时间卡 */}&#10;    &lt;Box style={{&#10;        position: 'absolute',&#10;        top: 168, left: 650,&#10;        width: 265, height: 188,&#10;        borderRadius: 12,&#10;        background: '#FFFFFF',&#10;        padding: 22,&#10;        flexDirection: 'column',&#10;        justifyContent: 'space-between',&#10;        boxShadow: '0 4px 12px rgba(74,124,89,0.08)',&#10;    }}&gt;&#10;        &lt;Box style={{ flexDirection: 'row', alignItems: 'center', gap: 8 }}&gt;&#10;            &lt;Box style={{&#10;                width: 6, height: 6, borderRadius: 3,&#10;                background: '#E76F51',&#10;            }} /&gt;&#10;            &lt;Text style={{ fontSize: 12, color: '#64748B', letterSpacing: 2, fontWeight: 600 }}&gt;&#10;                TIME · 时间&#10;            &lt;/Text&gt;&#10;        &lt;/Box&gt;&#10;        &lt;Text style={{&#10;            fontSize: 60, fontWeight: 'bold',&#10;            color: '#1F2937', lineHeight: 1,&#10;        }}&gt;&#10;            2&lt;span style={{ fontSize: 24, color: '#64748B', marginLeft: 4 }}&gt; 天&lt;/span&gt;&#10;        &lt;/Text&gt;&#10;        &lt;Text style={{ fontSize: 13, color: '#64748B' }}&gt;&#10;            2026.04.18 — 04.19 · 1 夜&#10;        &lt;/Text&gt;&#10;    &lt;/Box&gt;&#10;&#10;    {/* 地点卡 */}&#10;    &lt;Box style={{&#10;        position: 'absolute',&#10;        top: 168, left: 935,&#10;        width: 265, height: 188,&#10;        borderRadius: 12,&#10;        background: '#FFFFFF',&#10;        padding: 22,&#10;        flexDirection: 'column',&#10;        justifyContent: 'space-between',&#10;        boxShadow: '0 4px 12px rgba(74,124,89,0.08)',&#10;    }}&gt;&#10;        &lt;Box style={{ flexDirection: 'row', alignItems: 'center', gap: 8 }}&gt;&#10;            &lt;Box style={{&#10;                width: 6, height: 6, borderRadius: 3,&#10;                background: '#E76F51',&#10;            }} /&gt;&#10;            &lt;Text style={{ fontSize: 12, color: '#64748B', letterSpacing: 2, fontWeight: 600 }}&gt;&#10;                PLACE · 地点&#10;            &lt;/Text&gt;&#10;        &lt;/Box&gt;&#10;        &lt;Text style={{&#10;            fontSize: 28, fontWeight: 'bold',&#10;            color: '#1F2937', lineHeight: 1.2,&#10;        }}&gt;&#10;            苏州&#10;        &lt;/Text&gt;&#10;        &lt;Text style={{ fontSize: 14, color: '#4A7C59', fontWeight: 600 }}&gt;&#10;            西山岛&#10;        &lt;/Text&gt;&#10;        &lt;Text style={{ fontSize: 11, color: '#94A3B8' }}&gt;&#10;            备选：莫干山 / 千岛湖&#10;        &lt;/Text&gt;&#10;    &lt;/Box&gt;&#10;&#10;    {/* 人数卡 */}&#10;    &lt;Box style={{&#10;        position: 'absolute',&#10;        top: 372, left: 650,&#10;        width: 265, height: 188,&#10;        borderRadius: 12,&#10;        background: '#FFFFFF',&#10;        padding: 22,&#10;        flexDirection: 'column',&#10;        justifyContent: 'space-between',&#10;        boxShadow: '0 4px 12px rgba(74,124,89,0.08)',&#10;    }}&gt;&#10;        &lt;Box style={{ flexDirection: 'row', alignItems: 'center', gap: 8 }}&gt;&#10;            &lt;Box style={{&#10;                width: 6, height: 6, borderRadius: 3,&#10;                background: '#E76F51',&#10;            }} /&gt;&#10;            &lt;Text style={{ fontSize: 12, color: '#64748B', letterSpacing: 2, fontWeight: 600 }}&gt;&#10;                PEOPLE · 人数&#10;            &lt;/Text&gt;&#10;        &lt;/Box&gt;&#10;        &lt;Box style={{ flexDirection: 'row', alignItems: 'baseline', gap: 8 }}&gt;&#10;            &lt;Text style={{&#10;                fontSize: 60, fontWeight: 'bold',&#10;                color: '#1F2937', lineHeight: 1,&#10;            }}&gt;&#10;                50&#10;            &lt;/Text&gt;&#10;            &lt;Text style={{ fontSize: 18, color: '#64748B' }}&gt;人&lt;/Text&gt;&#10;        &lt;/Box&gt;&#10;        &lt;Text style={{ fontSize: 13, color: '#64748B' }}&gt;&#10;            含管理层 · 新人 · 骨干员工&#10;        &lt;/Text&gt;&#10;    &lt;/Box&gt;&#10;&#10;    {/* 预算卡 · 锚点强调 */}&#10;    &lt;Box style={{&#10;        position: 'absolute',&#10;        top: 372, left: 935,&#10;        width: 265, height: 188,&#10;        borderRadius: 12,&#10;        background: 'linear-gradient(135deg, #E76F51 0%, #F4A261 100%)',&#10;        padding: 22,&#10;        flexDirection: 'column',&#10;        justifyContent: 'space-between',&#10;        boxShadow: '0 6px 16px rgba(231,111,81,0.25)',&#10;    }}&gt;&#10;        &lt;Box style={{ flexDirection: 'row', alignItems: 'center', gap: 8 }}&gt;&#10;            &lt;Box style={{&#10;                width: 6, height: 6, borderRadius: 3,&#10;                background: '#FAF7F2',&#10;            }} /&gt;&#10;            &lt;Text style={{ fontSize: 12, color: '#FAF7F2', letterSpacing: 2, fontWeight: 600 }}&gt;&#10;                BUDGET · 人均预算&#10;            &lt;/Text&gt;&#10;        &lt;/Box&gt;&#10;        &lt;Box style={{ flexDirection: 'row', alignItems: 'baseline', gap: 4 }}&gt;&#10;            &lt;Text style={{ fontSize: 24, color: '#FAF7F2', fontWeight: 600 }}&gt;¥&lt;/Text&gt;&#10;            &lt;Text style={{&#10;                fontSize: 60, fontWeight: 'bold',&#10;                color: '#FAF7F2', lineHeight: 1,&#10;            }}&gt;&#10;                980&#10;            &lt;/Text&gt;&#10;            &lt;Text style={{ fontSize: 14, color: 'rgba(250,247,242,0.9)' }}&gt;/人&lt;/Text&gt;&#10;        &lt;/Box&gt;&#10;        &lt;Text style={{ fontSize: 12, color: 'rgba(250,247,242,0.9)' }}&gt;&#10;            总预算 49,000 元（按 50 人）&#10;        &lt;/Text&gt;&#10;    &lt;/Box&gt;&#10;&#10;    {/* C 区 · 页脚 */}&#10;    &lt;Box style={{&#10;        position: 'absolute',&#10;        bottom: 24, left: 80, right: 80,&#10;        flexDirection: 'row',&#10;        justifyContent: 'space-between',&#10;        alignItems: 'center',&#10;    }}&gt;&#10;        &lt;Text style={{ fontSize: 13, color: '#94A3B8', letterSpacing: 1 }}&gt;&#10;            公司户外活动二天团建方案&#10;        &lt;/Text&gt;&#10;        &lt;Box style={{ flexDirection: 'row', alignItems: 'center', gap: 8 }}&gt;&#10;            &lt;Box style={{ width: 28, height: 2, background: '#E76F51' }} /&gt;&#10;            &lt;Text style={{ fontSize: 13, color: '#94A3B8', letterSpacing: 2 }}&gt;03 / 14&lt;/Text&gt;&#10;        &lt;/Box&gt;&#10;    &lt;/Box&gt;&#10;&lt;/Slide&gt;&#10;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4" name=""/>
          <p:cNvSpPr/>
          <p:nvPr/>
        </p:nvSpPr>
        <p:spPr>
          <a:xfrm rot="0" flipH="0" flipV="0">
            <a:off x="0" y="0"/>
            <a:ext cx="12192000" cy="6858000"/>
          </a:xfrm>
          <a:prstGeom prst="rect">
            <a:avLst/>
          </a:prstGeom>
          <a:solidFill>
            <a:srgbClr val="FAF7F2"/>
          </a:solidFill>
          <a:ln/>
        </p:spPr>
        <p:txBody>
          <a:bodyPr/>
          <a:p/>
        </p:txBody>
      </p:sp>
      <p:sp>
        <p:nvSpPr>
          <p:cNvPr id="285" name="" descr="{&quot;isTemplate&quot;:true,&quot;type&quot;:&quot;text&quot;}"/>
          <p:cNvSpPr txBox="1"/>
          <p:nvPr/>
        </p:nvSpPr>
        <p:spPr>
          <a:xfrm rot="0" flipH="0" flipV="0">
            <a:off x="762000" y="342900"/>
            <a:ext cx="2171700" cy="419100"/>
          </a:xfrm>
          <a:prstGeom prst="rect"/>
        </p:spPr>
        <p:txBody>
          <a:bodyPr wrap="none" lIns="0" tIns="0" rIns="0" bIns="0"/>
          <a:p>
            <a:pPr>
              <a:lnSpc>
                <a:spcPct val="100000"/>
              </a:lnSpc>
            </a:pPr>
            <a:r>
              <a:rPr lang="zh-CN" sz="2700" b="1" spc="150">
                <a:solidFill>
                  <a:srgbClr val="1F2937"/>
                </a:solidFill>
                <a:latin typeface="Microsoft YaHei"/>
                <a:ea typeface="Microsoft YaHei"/>
              </a:rPr>
              <a:t>方案基本信息</a:t>
            </a:r>
            <a:endParaRPr/>
          </a:p>
        </p:txBody>
      </p:sp>
      <p:sp>
        <p:nvSpPr>
          <p:cNvPr id="286" name="" descr="{&quot;isTemplate&quot;:true,&quot;type&quot;:&quot;text&quot;}"/>
          <p:cNvSpPr txBox="1"/>
          <p:nvPr/>
        </p:nvSpPr>
        <p:spPr>
          <a:xfrm rot="0" flipH="0" flipV="0">
            <a:off x="762000" y="819150"/>
            <a:ext cx="1162050" cy="161925"/>
          </a:xfrm>
          <a:prstGeom prst="rect"/>
        </p:spPr>
        <p:txBody>
          <a:bodyPr wrap="none" lIns="0" tIns="0" rIns="0" bIns="0"/>
          <a:p>
            <a:pPr>
              <a:lnSpc>
                <a:spcPct val="100000"/>
              </a:lnSpc>
            </a:pPr>
            <a:r>
              <a:rPr lang="en-US" sz="1050" spc="450">
                <a:solidFill>
                  <a:srgbClr val="4A7C59"/>
                </a:solidFill>
                <a:latin typeface="Microsoft YaHei"/>
                <a:ea typeface="Microsoft YaHei"/>
              </a:rPr>
              <a:t>OVERVIEW</a:t>
            </a:r>
            <a:endParaRPr/>
          </a:p>
        </p:txBody>
      </p:sp>
      <p:sp>
        <p:nvSpPr>
          <p:cNvPr id="287" name=""/>
          <p:cNvSpPr/>
          <p:nvPr/>
        </p:nvSpPr>
        <p:spPr>
          <a:xfrm rot="0" flipH="0" flipV="0">
            <a:off x="2286000" y="762000"/>
            <a:ext cx="571500" cy="9525"/>
          </a:xfrm>
          <a:prstGeom prst="rect">
            <a:avLst/>
          </a:prstGeom>
          <a:solidFill>
            <a:srgbClr val="E8B86D"/>
          </a:solidFill>
          <a:ln/>
        </p:spPr>
        <p:txBody>
          <a:bodyPr/>
          <a:p/>
        </p:txBody>
      </p:sp>
      <p:sp>
        <p:nvSpPr>
          <p:cNvPr id="288" name="" descr="{&quot;isTemplate&quot;:true,&quot;type&quot;:&quot;text&quot;}"/>
          <p:cNvSpPr txBox="1"/>
          <p:nvPr/>
        </p:nvSpPr>
        <p:spPr>
          <a:xfrm rot="0" flipH="0" flipV="0">
            <a:off x="10401300" y="495300"/>
            <a:ext cx="457200" cy="161925"/>
          </a:xfrm>
          <a:prstGeom prst="rect"/>
        </p:spPr>
        <p:txBody>
          <a:bodyPr wrap="none" lIns="0" tIns="0" rIns="0" bIns="0"/>
          <a:p>
            <a:pPr>
              <a:lnSpc>
                <a:spcPct val="100000"/>
              </a:lnSpc>
            </a:pPr>
            <a:r>
              <a:rPr lang="en-US" sz="1050">
                <a:solidFill>
                  <a:srgbClr val="94A3B8"/>
                </a:solidFill>
                <a:latin typeface="Microsoft YaHei"/>
                <a:ea typeface="Microsoft YaHei"/>
              </a:rPr>
              <a:t>03 / 14</a:t>
            </a:r>
            <a:endParaRPr/>
          </a:p>
        </p:txBody>
      </p:sp>
      <p:sp>
        <p:nvSpPr>
          <p:cNvPr id="289" name=""/>
          <p:cNvSpPr/>
          <p:nvPr/>
        </p:nvSpPr>
        <p:spPr>
          <a:xfrm rot="0" flipH="0" flipV="0">
            <a:off x="10972800" y="342900"/>
            <a:ext cx="457200" cy="457200"/>
          </a:xfrm>
          <a:prstGeom prst="roundRect">
            <a:avLst>
              <a:gd name="adj" fmla="val 50000"/>
            </a:avLst>
          </a:prstGeom>
          <a:gradFill>
            <a:gsLst>
              <a:gs pos="0">
                <a:srgbClr val="4A7C59"/>
              </a:gs>
              <a:gs pos="100000">
                <a:srgbClr val="6B9B7A"/>
              </a:gs>
            </a:gsLst>
            <a:lin ang="2700000" scaled="1"/>
          </a:gradFill>
          <a:ln/>
        </p:spPr>
        <p:txBody>
          <a:bodyPr/>
          <a:p/>
        </p:txBody>
      </p:sp>
      <p:sp>
        <p:nvSpPr>
          <p:cNvPr id="290" name="" descr="{&quot;isTemplate&quot;:true,&quot;type&quot;:&quot;text&quot;}"/>
          <p:cNvSpPr txBox="1"/>
          <p:nvPr/>
        </p:nvSpPr>
        <p:spPr>
          <a:xfrm rot="0" flipH="0" flipV="0">
            <a:off x="11096625" y="466725"/>
            <a:ext cx="219075" cy="209550"/>
          </a:xfrm>
          <a:prstGeom prst="rect"/>
        </p:spPr>
        <p:txBody>
          <a:bodyPr wrap="none" lIns="0" tIns="0" rIns="0" bIns="0"/>
          <a:p>
            <a:pPr>
              <a:lnSpc>
                <a:spcPct val="100000"/>
              </a:lnSpc>
            </a:pPr>
            <a:r>
              <a:rPr lang="en-US" sz="1350" b="1">
                <a:solidFill>
                  <a:srgbClr val="FAF7F2"/>
                </a:solidFill>
                <a:latin typeface="Microsoft YaHei"/>
                <a:ea typeface="Microsoft YaHei"/>
              </a:rPr>
              <a:t>01</a:t>
            </a:r>
            <a:endParaRPr/>
          </a:p>
        </p:txBody>
      </p:sp>
      <p:sp>
        <p:nvSpPr>
          <p:cNvPr id="291" name="" descr="{&quot;isTemplate&quot;:true,&quot;type&quot;:&quot;text&quot;}"/>
          <p:cNvSpPr txBox="1"/>
          <p:nvPr/>
        </p:nvSpPr>
        <p:spPr>
          <a:xfrm rot="0" flipH="0" flipV="0">
            <a:off x="762000" y="1104900"/>
            <a:ext cx="3705225" cy="190500"/>
          </a:xfrm>
          <a:prstGeom prst="rect"/>
        </p:spPr>
        <p:txBody>
          <a:bodyPr wrap="none" lIns="0" tIns="0" rIns="0" bIns="0"/>
          <a:p>
            <a:pPr>
              <a:lnSpc>
                <a:spcPct val="100000"/>
              </a:lnSpc>
            </a:pPr>
            <a:r>
              <a:rPr lang="zh-CN" sz="1200" spc="75">
                <a:solidFill>
                  <a:srgbClr val="64748B"/>
                </a:solidFill>
                <a:latin typeface="Microsoft YaHei"/>
                <a:ea typeface="Microsoft YaHei"/>
              </a:rPr>
              <a:t>五大要素一目了然：主题</a:t>
            </a:r>
            <a:r>
              <a:rPr lang="en-US" sz="1200" spc="75">
                <a:solidFill>
                  <a:srgbClr val="64748B"/>
                </a:solidFill>
                <a:latin typeface="Microsoft YaHei"/>
                <a:ea typeface="Microsoft YaHei"/>
              </a:rPr>
              <a:t> · </a:t>
            </a:r>
            <a:r>
              <a:rPr lang="zh-CN" sz="1200" spc="75">
                <a:solidFill>
                  <a:srgbClr val="64748B"/>
                </a:solidFill>
                <a:latin typeface="Microsoft YaHei"/>
                <a:ea typeface="Microsoft YaHei"/>
              </a:rPr>
              <a:t>时间</a:t>
            </a:r>
            <a:r>
              <a:rPr lang="en-US" sz="1200" spc="75">
                <a:solidFill>
                  <a:srgbClr val="64748B"/>
                </a:solidFill>
                <a:latin typeface="Microsoft YaHei"/>
                <a:ea typeface="Microsoft YaHei"/>
              </a:rPr>
              <a:t> · </a:t>
            </a:r>
            <a:r>
              <a:rPr lang="zh-CN" sz="1200" spc="75">
                <a:solidFill>
                  <a:srgbClr val="64748B"/>
                </a:solidFill>
                <a:latin typeface="Microsoft YaHei"/>
                <a:ea typeface="Microsoft YaHei"/>
              </a:rPr>
              <a:t>地点</a:t>
            </a:r>
            <a:r>
              <a:rPr lang="en-US" sz="1200" spc="75">
                <a:solidFill>
                  <a:srgbClr val="64748B"/>
                </a:solidFill>
                <a:latin typeface="Microsoft YaHei"/>
                <a:ea typeface="Microsoft YaHei"/>
              </a:rPr>
              <a:t> · </a:t>
            </a:r>
            <a:r>
              <a:rPr lang="zh-CN" sz="1200" spc="75">
                <a:solidFill>
                  <a:srgbClr val="64748B"/>
                </a:solidFill>
                <a:latin typeface="Microsoft YaHei"/>
                <a:ea typeface="Microsoft YaHei"/>
              </a:rPr>
              <a:t>人数</a:t>
            </a:r>
            <a:r>
              <a:rPr lang="en-US" sz="1200" spc="75">
                <a:solidFill>
                  <a:srgbClr val="64748B"/>
                </a:solidFill>
                <a:latin typeface="Microsoft YaHei"/>
                <a:ea typeface="Microsoft YaHei"/>
              </a:rPr>
              <a:t> · </a:t>
            </a:r>
            <a:r>
              <a:rPr lang="zh-CN" sz="1200" spc="75">
                <a:solidFill>
                  <a:srgbClr val="64748B"/>
                </a:solidFill>
                <a:latin typeface="Microsoft YaHei"/>
                <a:ea typeface="Microsoft YaHei"/>
              </a:rPr>
              <a:t>预算</a:t>
            </a:r>
            <a:endParaRPr/>
          </a:p>
        </p:txBody>
      </p:sp>
      <p:sp>
        <p:nvSpPr>
          <p:cNvPr id="292" name=""/>
          <p:cNvSpPr/>
          <p:nvPr/>
        </p:nvSpPr>
        <p:spPr>
          <a:xfrm rot="0" flipH="0" flipV="0">
            <a:off x="762000" y="1600200"/>
            <a:ext cx="5238750" cy="3733800"/>
          </a:xfrm>
          <a:prstGeom prst="roundRect">
            <a:avLst>
              <a:gd name="adj" fmla="val 4082"/>
            </a:avLst>
          </a:prstGeom>
          <a:gradFill>
            <a:gsLst>
              <a:gs pos="0">
                <a:srgbClr val="4A7C59"/>
              </a:gs>
              <a:gs pos="100000">
                <a:srgbClr val="3F6B4D"/>
              </a:gs>
            </a:gsLst>
            <a:lin ang="2700000" scaled="1"/>
          </a:gradFill>
          <a:ln/>
          <a:effectLst>
            <a:outerShdw blurRad="228600" dist="76200" dir="5400000">
              <a:srgbClr val="4A7C59">
                <a:alpha val="18000"/>
              </a:srgbClr>
            </a:outerShdw>
          </a:effectLst>
        </p:spPr>
        <p:txBody>
          <a:bodyPr/>
          <a:p/>
        </p:txBody>
      </p:sp>
      <p:sp>
        <p:nvSpPr>
          <p:cNvPr id="293" name=""/>
          <p:cNvSpPr/>
          <p:nvPr/>
        </p:nvSpPr>
        <p:spPr>
          <a:xfrm rot="0" flipH="0" flipV="0">
            <a:off x="1104900" y="2009775"/>
            <a:ext cx="304800" cy="19050"/>
          </a:xfrm>
          <a:prstGeom prst="rect">
            <a:avLst/>
          </a:prstGeom>
          <a:solidFill>
            <a:srgbClr val="E8B86D"/>
          </a:solidFill>
          <a:ln/>
        </p:spPr>
        <p:txBody>
          <a:bodyPr/>
          <a:p/>
        </p:txBody>
      </p:sp>
      <p:sp>
        <p:nvSpPr>
          <p:cNvPr id="294" name="" descr="{&quot;isTemplate&quot;:true,&quot;type&quot;:&quot;text&quot;}"/>
          <p:cNvSpPr txBox="1"/>
          <p:nvPr/>
        </p:nvSpPr>
        <p:spPr>
          <a:xfrm rot="0" flipH="0" flipV="0">
            <a:off x="1524000" y="1943100"/>
            <a:ext cx="1533525" cy="152400"/>
          </a:xfrm>
          <a:prstGeom prst="rect"/>
        </p:spPr>
        <p:txBody>
          <a:bodyPr wrap="none" lIns="0" tIns="0" rIns="0" bIns="0"/>
          <a:p>
            <a:pPr>
              <a:lnSpc>
                <a:spcPct val="100000"/>
              </a:lnSpc>
            </a:pPr>
            <a:r>
              <a:rPr lang="en-US" sz="975" b="1" spc="300">
                <a:solidFill>
                  <a:srgbClr val="E8B86D"/>
                </a:solidFill>
                <a:latin typeface="Microsoft YaHei"/>
                <a:ea typeface="Microsoft YaHei"/>
              </a:rPr>
              <a:t>THEME · </a:t>
            </a:r>
            <a:r>
              <a:rPr lang="zh-CN" sz="975" b="1" spc="300">
                <a:solidFill>
                  <a:srgbClr val="E8B86D"/>
                </a:solidFill>
                <a:latin typeface="Microsoft YaHei"/>
                <a:ea typeface="Microsoft YaHei"/>
              </a:rPr>
              <a:t>活动主题</a:t>
            </a:r>
            <a:endParaRPr/>
          </a:p>
        </p:txBody>
      </p:sp>
      <p:sp>
        <p:nvSpPr>
          <p:cNvPr id="295" name="" descr="{&quot;isTemplate&quot;:true,&quot;type&quot;:&quot;text&quot;}"/>
          <p:cNvSpPr txBox="1"/>
          <p:nvPr/>
        </p:nvSpPr>
        <p:spPr>
          <a:xfrm rot="0" flipH="0" flipV="0">
            <a:off x="1104900" y="2428875"/>
            <a:ext cx="4552950" cy="685800"/>
          </a:xfrm>
          <a:prstGeom prst="rect"/>
        </p:spPr>
        <p:txBody>
          <a:bodyPr wrap="none" lIns="0" tIns="0" rIns="0" bIns="0"/>
          <a:p>
            <a:pPr>
              <a:lnSpc>
                <a:spcPct val="114999"/>
              </a:lnSpc>
            </a:pPr>
            <a:r>
              <a:rPr lang="zh-CN" sz="3900" b="1" spc="300">
                <a:solidFill>
                  <a:srgbClr val="FAF7F2"/>
                </a:solidFill>
                <a:latin typeface="Microsoft YaHei"/>
                <a:ea typeface="Microsoft YaHei"/>
              </a:rPr>
              <a:t>凝心聚力</a:t>
            </a:r>
            <a:endParaRPr/>
          </a:p>
        </p:txBody>
      </p:sp>
      <p:sp>
        <p:nvSpPr>
          <p:cNvPr id="296" name="" descr="{&quot;isTemplate&quot;:true,&quot;type&quot;:&quot;text&quot;}"/>
          <p:cNvSpPr txBox="1"/>
          <p:nvPr/>
        </p:nvSpPr>
        <p:spPr>
          <a:xfrm rot="0" flipH="0" flipV="0">
            <a:off x="1104900" y="3152775"/>
            <a:ext cx="4552950" cy="685800"/>
          </a:xfrm>
          <a:prstGeom prst="rect"/>
        </p:spPr>
        <p:txBody>
          <a:bodyPr wrap="none" lIns="0" tIns="0" rIns="0" bIns="0"/>
          <a:p>
            <a:pPr>
              <a:lnSpc>
                <a:spcPct val="114999"/>
              </a:lnSpc>
            </a:pPr>
            <a:r>
              <a:rPr lang="zh-CN" sz="3900" b="1" spc="300">
                <a:solidFill>
                  <a:srgbClr val="E8B86D"/>
                </a:solidFill>
                <a:latin typeface="Microsoft YaHei"/>
                <a:ea typeface="Microsoft YaHei"/>
              </a:rPr>
              <a:t>踏春而行</a:t>
            </a:r>
            <a:endParaRPr/>
          </a:p>
        </p:txBody>
      </p:sp>
      <p:sp>
        <p:nvSpPr>
          <p:cNvPr id="297" name="" descr="{&quot;isTemplate&quot;:true,&quot;type&quot;:&quot;text&quot;}"/>
          <p:cNvSpPr txBox="1"/>
          <p:nvPr/>
        </p:nvSpPr>
        <p:spPr>
          <a:xfrm rot="0" flipH="0" flipV="0">
            <a:off x="1104900" y="4171950"/>
            <a:ext cx="4552950" cy="819150"/>
          </a:xfrm>
          <a:prstGeom prst="rect"/>
        </p:spPr>
        <p:txBody>
          <a:bodyPr wrap="none" lIns="0" tIns="0" rIns="0" bIns="0"/>
          <a:p>
            <a:pPr>
              <a:lnSpc>
                <a:spcPct val="170000"/>
              </a:lnSpc>
            </a:pPr>
            <a:r>
              <a:rPr lang="zh-CN" sz="1050" spc="38">
                <a:solidFill>
                  <a:srgbClr val="FAF7F2">
                    <a:alpha val="85000"/>
                  </a:srgbClr>
                </a:solidFill>
                <a:latin typeface="Microsoft YaHei"/>
                <a:ea typeface="Microsoft YaHei"/>
              </a:rPr>
              <a:t>以「自然体验</a:t>
            </a:r>
            <a:r>
              <a:rPr lang="en-US" sz="1050" spc="38">
                <a:solidFill>
                  <a:srgbClr val="FAF7F2">
                    <a:alpha val="85000"/>
                  </a:srgbClr>
                </a:solidFill>
                <a:latin typeface="Microsoft YaHei"/>
                <a:ea typeface="Microsoft YaHei"/>
              </a:rPr>
              <a:t> + </a:t>
            </a:r>
            <a:r>
              <a:rPr lang="zh-CN" sz="1050" spc="38">
                <a:solidFill>
                  <a:srgbClr val="FAF7F2">
                    <a:alpha val="85000"/>
                  </a:srgbClr>
                </a:solidFill>
                <a:latin typeface="Microsoft YaHei"/>
                <a:ea typeface="Microsoft YaHei"/>
              </a:rPr>
              <a:t>协作挑战」为主线，</a:t>
            </a:r>
            <a:endParaRPr/>
          </a:p>
          <a:p>
            <a:pPr>
              <a:lnSpc>
                <a:spcPct val="170000"/>
              </a:lnSpc>
            </a:pPr>
            <a:r>
              <a:rPr lang="zh-CN" sz="1050" spc="38">
                <a:solidFill>
                  <a:srgbClr val="FAF7F2">
                    <a:alpha val="85000"/>
                  </a:srgbClr>
                </a:solidFill>
                <a:latin typeface="Microsoft YaHei"/>
                <a:ea typeface="Microsoft YaHei"/>
              </a:rPr>
              <a:t>结合轻徒步、定向闯关、团队晚宴等环节，</a:t>
            </a:r>
            <a:endParaRPr/>
          </a:p>
          <a:p>
            <a:pPr>
              <a:lnSpc>
                <a:spcPct val="170000"/>
              </a:lnSpc>
            </a:pPr>
            <a:r>
              <a:rPr lang="zh-CN" sz="1050" spc="38">
                <a:solidFill>
                  <a:srgbClr val="FAF7F2">
                    <a:alpha val="85000"/>
                  </a:srgbClr>
                </a:solidFill>
                <a:latin typeface="Microsoft YaHei"/>
                <a:ea typeface="Microsoft YaHei"/>
              </a:rPr>
              <a:t>让员工在山水之间放下屏幕、走进彼此。</a:t>
            </a:r>
            <a:endParaRPr/>
          </a:p>
        </p:txBody>
      </p:sp>
      <p:sp>
        <p:nvSpPr>
          <p:cNvPr id="298" name=""/>
          <p:cNvSpPr/>
          <p:nvPr/>
        </p:nvSpPr>
        <p:spPr>
          <a:xfrm rot="0" flipH="0" flipV="0">
            <a:off x="6191250" y="1600200"/>
            <a:ext cx="2524125" cy="1790700"/>
          </a:xfrm>
          <a:prstGeom prst="roundRect">
            <a:avLst>
              <a:gd name="adj" fmla="val 6383"/>
            </a:avLst>
          </a:prstGeom>
          <a:solidFill>
            <a:srgbClr val="FFFFFF"/>
          </a:solidFill>
          <a:ln/>
          <a:effectLst>
            <a:outerShdw blurRad="114300" dist="38100" dir="5400000">
              <a:srgbClr val="4A7C59">
                <a:alpha val="8000"/>
              </a:srgbClr>
            </a:outerShdw>
          </a:effectLst>
        </p:spPr>
        <p:txBody>
          <a:bodyPr/>
          <a:p/>
        </p:txBody>
      </p:sp>
      <p:sp>
        <p:nvSpPr>
          <p:cNvPr id="299" name=""/>
          <p:cNvSpPr/>
          <p:nvPr/>
        </p:nvSpPr>
        <p:spPr>
          <a:xfrm rot="0" flipH="0" flipV="0">
            <a:off x="6400800" y="1857375"/>
            <a:ext cx="57150" cy="57150"/>
          </a:xfrm>
          <a:prstGeom prst="roundRect">
            <a:avLst>
              <a:gd name="adj" fmla="val 50000"/>
            </a:avLst>
          </a:prstGeom>
          <a:solidFill>
            <a:srgbClr val="E76F51"/>
          </a:solidFill>
          <a:ln/>
        </p:spPr>
        <p:txBody>
          <a:bodyPr/>
          <a:p/>
        </p:txBody>
      </p:sp>
      <p:sp>
        <p:nvSpPr>
          <p:cNvPr id="300" name="" descr="{&quot;isTemplate&quot;:true,&quot;type&quot;:&quot;text&quot;}"/>
          <p:cNvSpPr txBox="1"/>
          <p:nvPr/>
        </p:nvSpPr>
        <p:spPr>
          <a:xfrm rot="0" flipH="0" flipV="0">
            <a:off x="6534150" y="1809750"/>
            <a:ext cx="819150" cy="142875"/>
          </a:xfrm>
          <a:prstGeom prst="rect"/>
        </p:spPr>
        <p:txBody>
          <a:bodyPr wrap="none" lIns="0" tIns="0" rIns="0" bIns="0"/>
          <a:p>
            <a:pPr>
              <a:lnSpc>
                <a:spcPct val="100000"/>
              </a:lnSpc>
            </a:pPr>
            <a:r>
              <a:rPr lang="en-US" sz="900" b="1" spc="150">
                <a:solidFill>
                  <a:srgbClr val="64748B"/>
                </a:solidFill>
                <a:latin typeface="Microsoft YaHei"/>
                <a:ea typeface="Microsoft YaHei"/>
              </a:rPr>
              <a:t>TIME · </a:t>
            </a:r>
            <a:r>
              <a:rPr lang="zh-CN" sz="900" b="1" spc="150">
                <a:solidFill>
                  <a:srgbClr val="64748B"/>
                </a:solidFill>
                <a:latin typeface="Microsoft YaHei"/>
                <a:ea typeface="Microsoft YaHei"/>
              </a:rPr>
              <a:t>时间</a:t>
            </a:r>
            <a:endParaRPr/>
          </a:p>
        </p:txBody>
      </p:sp>
      <p:sp>
        <p:nvSpPr>
          <p:cNvPr id="301" name="" descr="{&quot;isTemplate&quot;:true,&quot;type&quot;:&quot;text&quot;}"/>
          <p:cNvSpPr txBox="1"/>
          <p:nvPr/>
        </p:nvSpPr>
        <p:spPr>
          <a:xfrm rot="0" flipH="0" flipV="0">
            <a:off x="6400800" y="2152650"/>
            <a:ext cx="2105025" cy="685800"/>
          </a:xfrm>
          <a:prstGeom prst="rect"/>
        </p:spPr>
        <p:txBody>
          <a:bodyPr wrap="none" lIns="0" tIns="0" rIns="0" bIns="0"/>
          <a:p>
            <a:pPr>
              <a:lnSpc>
                <a:spcPct val="100000"/>
              </a:lnSpc>
            </a:pPr>
            <a:r>
              <a:rPr lang="en-US" sz="4500" b="1">
                <a:solidFill>
                  <a:srgbClr val="1F2937"/>
                </a:solidFill>
                <a:latin typeface="Microsoft YaHei"/>
                <a:ea typeface="Microsoft YaHei"/>
              </a:rPr>
              <a:t>2</a:t>
            </a:r>
            <a:r>
              <a:rPr lang="en-US" sz="1800" b="1">
                <a:solidFill>
                  <a:srgbClr val="64748B"/>
                </a:solidFill>
                <a:latin typeface="Microsoft YaHei"/>
                <a:ea typeface="Microsoft YaHei"/>
              </a:rPr>
              <a:t> </a:t>
            </a:r>
            <a:r>
              <a:rPr lang="zh-CN" sz="1800" b="1">
                <a:solidFill>
                  <a:srgbClr val="64748B"/>
                </a:solidFill>
                <a:latin typeface="Microsoft YaHei"/>
                <a:ea typeface="Microsoft YaHei"/>
              </a:rPr>
              <a:t>天</a:t>
            </a:r>
            <a:endParaRPr/>
          </a:p>
        </p:txBody>
      </p:sp>
      <p:sp>
        <p:nvSpPr>
          <p:cNvPr id="302" name="" descr="{&quot;isTemplate&quot;:true,&quot;type&quot;:&quot;text&quot;}"/>
          <p:cNvSpPr txBox="1"/>
          <p:nvPr/>
        </p:nvSpPr>
        <p:spPr>
          <a:xfrm rot="0" flipH="0" flipV="0">
            <a:off x="6400800" y="3028950"/>
            <a:ext cx="2105025" cy="152400"/>
          </a:xfrm>
          <a:prstGeom prst="rect"/>
        </p:spPr>
        <p:txBody>
          <a:bodyPr wrap="none" lIns="0" tIns="0" rIns="0" bIns="0"/>
          <a:p>
            <a:pPr>
              <a:lnSpc>
                <a:spcPct val="100000"/>
              </a:lnSpc>
            </a:pPr>
            <a:r>
              <a:rPr lang="en-US" sz="975">
                <a:solidFill>
                  <a:srgbClr val="64748B"/>
                </a:solidFill>
                <a:latin typeface="Microsoft YaHei"/>
                <a:ea typeface="Microsoft YaHei"/>
              </a:rPr>
              <a:t>2026.04.18 — 04.19 · 1 </a:t>
            </a:r>
            <a:r>
              <a:rPr lang="zh-CN" sz="975">
                <a:solidFill>
                  <a:srgbClr val="64748B"/>
                </a:solidFill>
                <a:latin typeface="Microsoft YaHei"/>
                <a:ea typeface="Microsoft YaHei"/>
              </a:rPr>
              <a:t>夜</a:t>
            </a:r>
            <a:endParaRPr/>
          </a:p>
        </p:txBody>
      </p:sp>
      <p:sp>
        <p:nvSpPr>
          <p:cNvPr id="303" name=""/>
          <p:cNvSpPr/>
          <p:nvPr/>
        </p:nvSpPr>
        <p:spPr>
          <a:xfrm rot="0" flipH="0" flipV="0">
            <a:off x="8905875" y="1600200"/>
            <a:ext cx="2524125" cy="1790700"/>
          </a:xfrm>
          <a:prstGeom prst="roundRect">
            <a:avLst>
              <a:gd name="adj" fmla="val 6383"/>
            </a:avLst>
          </a:prstGeom>
          <a:solidFill>
            <a:srgbClr val="FFFFFF"/>
          </a:solidFill>
          <a:ln/>
          <a:effectLst>
            <a:outerShdw blurRad="114300" dist="38100" dir="5400000">
              <a:srgbClr val="4A7C59">
                <a:alpha val="8000"/>
              </a:srgbClr>
            </a:outerShdw>
          </a:effectLst>
        </p:spPr>
        <p:txBody>
          <a:bodyPr/>
          <a:p/>
        </p:txBody>
      </p:sp>
      <p:sp>
        <p:nvSpPr>
          <p:cNvPr id="304" name=""/>
          <p:cNvSpPr/>
          <p:nvPr/>
        </p:nvSpPr>
        <p:spPr>
          <a:xfrm rot="0" flipH="0" flipV="0">
            <a:off x="9115425" y="1857375"/>
            <a:ext cx="57150" cy="57150"/>
          </a:xfrm>
          <a:prstGeom prst="roundRect">
            <a:avLst>
              <a:gd name="adj" fmla="val 50000"/>
            </a:avLst>
          </a:prstGeom>
          <a:solidFill>
            <a:srgbClr val="E76F51"/>
          </a:solidFill>
          <a:ln/>
        </p:spPr>
        <p:txBody>
          <a:bodyPr/>
          <a:p/>
        </p:txBody>
      </p:sp>
      <p:sp>
        <p:nvSpPr>
          <p:cNvPr id="305" name="" descr="{&quot;isTemplate&quot;:true,&quot;type&quot;:&quot;text&quot;}"/>
          <p:cNvSpPr txBox="1"/>
          <p:nvPr/>
        </p:nvSpPr>
        <p:spPr>
          <a:xfrm rot="0" flipH="0" flipV="0">
            <a:off x="9248775" y="1809750"/>
            <a:ext cx="904875" cy="142875"/>
          </a:xfrm>
          <a:prstGeom prst="rect"/>
        </p:spPr>
        <p:txBody>
          <a:bodyPr wrap="none" lIns="0" tIns="0" rIns="0" bIns="0"/>
          <a:p>
            <a:pPr>
              <a:lnSpc>
                <a:spcPct val="100000"/>
              </a:lnSpc>
            </a:pPr>
            <a:r>
              <a:rPr lang="en-US" sz="900" b="1" spc="150">
                <a:solidFill>
                  <a:srgbClr val="64748B"/>
                </a:solidFill>
                <a:latin typeface="Microsoft YaHei"/>
                <a:ea typeface="Microsoft YaHei"/>
              </a:rPr>
              <a:t>PLACE · </a:t>
            </a:r>
            <a:r>
              <a:rPr lang="zh-CN" sz="900" b="1" spc="150">
                <a:solidFill>
                  <a:srgbClr val="64748B"/>
                </a:solidFill>
                <a:latin typeface="Microsoft YaHei"/>
                <a:ea typeface="Microsoft YaHei"/>
              </a:rPr>
              <a:t>地点</a:t>
            </a:r>
            <a:endParaRPr/>
          </a:p>
        </p:txBody>
      </p:sp>
      <p:sp>
        <p:nvSpPr>
          <p:cNvPr id="306" name="" descr="{&quot;isTemplate&quot;:true,&quot;type&quot;:&quot;text&quot;}"/>
          <p:cNvSpPr txBox="1"/>
          <p:nvPr/>
        </p:nvSpPr>
        <p:spPr>
          <a:xfrm rot="0" flipH="0" flipV="0">
            <a:off x="9115425" y="2133600"/>
            <a:ext cx="2105025" cy="390525"/>
          </a:xfrm>
          <a:prstGeom prst="rect"/>
        </p:spPr>
        <p:txBody>
          <a:bodyPr wrap="none" lIns="0" tIns="0" rIns="0" bIns="0"/>
          <a:p>
            <a:pPr>
              <a:lnSpc>
                <a:spcPct val="120000"/>
              </a:lnSpc>
            </a:pPr>
            <a:r>
              <a:rPr lang="zh-CN" sz="2100" b="1">
                <a:solidFill>
                  <a:srgbClr val="1F2937"/>
                </a:solidFill>
                <a:latin typeface="Microsoft YaHei"/>
                <a:ea typeface="Microsoft YaHei"/>
              </a:rPr>
              <a:t>苏州</a:t>
            </a:r>
            <a:endParaRPr/>
          </a:p>
        </p:txBody>
      </p:sp>
      <p:sp>
        <p:nvSpPr>
          <p:cNvPr id="307" name="" descr="{&quot;isTemplate&quot;:true,&quot;type&quot;:&quot;text&quot;}"/>
          <p:cNvSpPr txBox="1"/>
          <p:nvPr/>
        </p:nvSpPr>
        <p:spPr>
          <a:xfrm rot="0" flipH="0" flipV="0">
            <a:off x="9115425" y="2705100"/>
            <a:ext cx="2105025" cy="161925"/>
          </a:xfrm>
          <a:prstGeom prst="rect"/>
        </p:spPr>
        <p:txBody>
          <a:bodyPr wrap="none" lIns="0" tIns="0" rIns="0" bIns="0"/>
          <a:p>
            <a:pPr>
              <a:lnSpc>
                <a:spcPct val="100000"/>
              </a:lnSpc>
            </a:pPr>
            <a:r>
              <a:rPr lang="zh-CN" sz="1050" b="1">
                <a:solidFill>
                  <a:srgbClr val="4A7C59"/>
                </a:solidFill>
                <a:latin typeface="Microsoft YaHei"/>
                <a:ea typeface="Microsoft YaHei"/>
              </a:rPr>
              <a:t>西山岛</a:t>
            </a:r>
            <a:endParaRPr/>
          </a:p>
        </p:txBody>
      </p:sp>
      <p:sp>
        <p:nvSpPr>
          <p:cNvPr id="308" name="" descr="{&quot;isTemplate&quot;:true,&quot;type&quot;:&quot;text&quot;}"/>
          <p:cNvSpPr txBox="1"/>
          <p:nvPr/>
        </p:nvSpPr>
        <p:spPr>
          <a:xfrm rot="0" flipH="0" flipV="0">
            <a:off x="9115425" y="3048000"/>
            <a:ext cx="2105025" cy="133350"/>
          </a:xfrm>
          <a:prstGeom prst="rect"/>
        </p:spPr>
        <p:txBody>
          <a:bodyPr wrap="none" lIns="0" tIns="0" rIns="0" bIns="0"/>
          <a:p>
            <a:pPr>
              <a:lnSpc>
                <a:spcPct val="100000"/>
              </a:lnSpc>
            </a:pPr>
            <a:r>
              <a:rPr lang="zh-CN" sz="825">
                <a:solidFill>
                  <a:srgbClr val="94A3B8"/>
                </a:solidFill>
                <a:latin typeface="Microsoft YaHei"/>
                <a:ea typeface="Microsoft YaHei"/>
              </a:rPr>
              <a:t>备选：莫干山</a:t>
            </a:r>
            <a:r>
              <a:rPr lang="en-US" sz="825">
                <a:solidFill>
                  <a:srgbClr val="94A3B8"/>
                </a:solidFill>
                <a:latin typeface="Microsoft YaHei"/>
                <a:ea typeface="Microsoft YaHei"/>
              </a:rPr>
              <a:t> / </a:t>
            </a:r>
            <a:r>
              <a:rPr lang="zh-CN" sz="825">
                <a:solidFill>
                  <a:srgbClr val="94A3B8"/>
                </a:solidFill>
                <a:latin typeface="Microsoft YaHei"/>
                <a:ea typeface="Microsoft YaHei"/>
              </a:rPr>
              <a:t>千岛湖</a:t>
            </a:r>
            <a:endParaRPr/>
          </a:p>
        </p:txBody>
      </p:sp>
      <p:sp>
        <p:nvSpPr>
          <p:cNvPr id="309" name=""/>
          <p:cNvSpPr/>
          <p:nvPr/>
        </p:nvSpPr>
        <p:spPr>
          <a:xfrm rot="0" flipH="0" flipV="0">
            <a:off x="6191250" y="3543300"/>
            <a:ext cx="2524125" cy="1790700"/>
          </a:xfrm>
          <a:prstGeom prst="roundRect">
            <a:avLst>
              <a:gd name="adj" fmla="val 6383"/>
            </a:avLst>
          </a:prstGeom>
          <a:solidFill>
            <a:srgbClr val="FFFFFF"/>
          </a:solidFill>
          <a:ln/>
          <a:effectLst>
            <a:outerShdw blurRad="114300" dist="38100" dir="5400000">
              <a:srgbClr val="4A7C59">
                <a:alpha val="8000"/>
              </a:srgbClr>
            </a:outerShdw>
          </a:effectLst>
        </p:spPr>
        <p:txBody>
          <a:bodyPr/>
          <a:p/>
        </p:txBody>
      </p:sp>
      <p:sp>
        <p:nvSpPr>
          <p:cNvPr id="310" name=""/>
          <p:cNvSpPr/>
          <p:nvPr/>
        </p:nvSpPr>
        <p:spPr>
          <a:xfrm rot="0" flipH="0" flipV="0">
            <a:off x="6400800" y="3800475"/>
            <a:ext cx="57150" cy="57150"/>
          </a:xfrm>
          <a:prstGeom prst="roundRect">
            <a:avLst>
              <a:gd name="adj" fmla="val 50000"/>
            </a:avLst>
          </a:prstGeom>
          <a:solidFill>
            <a:srgbClr val="E76F51"/>
          </a:solidFill>
          <a:ln/>
        </p:spPr>
        <p:txBody>
          <a:bodyPr/>
          <a:p/>
        </p:txBody>
      </p:sp>
      <p:sp>
        <p:nvSpPr>
          <p:cNvPr id="311" name="" descr="{&quot;isTemplate&quot;:true,&quot;type&quot;:&quot;text&quot;}"/>
          <p:cNvSpPr txBox="1"/>
          <p:nvPr/>
        </p:nvSpPr>
        <p:spPr>
          <a:xfrm rot="0" flipH="0" flipV="0">
            <a:off x="6534150" y="3752850"/>
            <a:ext cx="1000125" cy="142875"/>
          </a:xfrm>
          <a:prstGeom prst="rect"/>
        </p:spPr>
        <p:txBody>
          <a:bodyPr wrap="none" lIns="0" tIns="0" rIns="0" bIns="0"/>
          <a:p>
            <a:pPr>
              <a:lnSpc>
                <a:spcPct val="100000"/>
              </a:lnSpc>
            </a:pPr>
            <a:r>
              <a:rPr lang="en-US" sz="900" b="1" spc="150">
                <a:solidFill>
                  <a:srgbClr val="64748B"/>
                </a:solidFill>
                <a:latin typeface="Microsoft YaHei"/>
                <a:ea typeface="Microsoft YaHei"/>
              </a:rPr>
              <a:t>PEOPLE · </a:t>
            </a:r>
            <a:r>
              <a:rPr lang="zh-CN" sz="900" b="1" spc="150">
                <a:solidFill>
                  <a:srgbClr val="64748B"/>
                </a:solidFill>
                <a:latin typeface="Microsoft YaHei"/>
                <a:ea typeface="Microsoft YaHei"/>
              </a:rPr>
              <a:t>人数</a:t>
            </a:r>
            <a:endParaRPr/>
          </a:p>
        </p:txBody>
      </p:sp>
      <p:sp>
        <p:nvSpPr>
          <p:cNvPr id="312" name="" descr="{&quot;isTemplate&quot;:true,&quot;type&quot;:&quot;text&quot;}"/>
          <p:cNvSpPr txBox="1"/>
          <p:nvPr/>
        </p:nvSpPr>
        <p:spPr>
          <a:xfrm rot="0" flipH="0" flipV="0">
            <a:off x="6400800" y="4095750"/>
            <a:ext cx="714375" cy="685800"/>
          </a:xfrm>
          <a:prstGeom prst="rect"/>
        </p:spPr>
        <p:txBody>
          <a:bodyPr wrap="none" lIns="0" tIns="0" rIns="0" bIns="0"/>
          <a:p>
            <a:pPr>
              <a:lnSpc>
                <a:spcPct val="100000"/>
              </a:lnSpc>
            </a:pPr>
            <a:r>
              <a:rPr lang="en-US" sz="4500" b="1">
                <a:solidFill>
                  <a:srgbClr val="1F2937"/>
                </a:solidFill>
                <a:latin typeface="Microsoft YaHei"/>
                <a:ea typeface="Microsoft YaHei"/>
              </a:rPr>
              <a:t>50</a:t>
            </a:r>
            <a:endParaRPr/>
          </a:p>
        </p:txBody>
      </p:sp>
      <p:sp>
        <p:nvSpPr>
          <p:cNvPr id="313" name="" descr="{&quot;isTemplate&quot;:true,&quot;type&quot;:&quot;text&quot;}"/>
          <p:cNvSpPr txBox="1"/>
          <p:nvPr/>
        </p:nvSpPr>
        <p:spPr>
          <a:xfrm rot="0" flipH="0" flipV="0">
            <a:off x="7191375" y="4095750"/>
            <a:ext cx="171450" cy="685800"/>
          </a:xfrm>
          <a:prstGeom prst="rect"/>
        </p:spPr>
        <p:txBody>
          <a:bodyPr wrap="none" lIns="0" tIns="0" rIns="0" bIns="0"/>
          <a:p>
            <a:pPr>
              <a:lnSpc>
                <a:spcPct val="100000"/>
              </a:lnSpc>
            </a:pPr>
            <a:r>
              <a:rPr lang="zh-CN" sz="1350">
                <a:solidFill>
                  <a:srgbClr val="64748B"/>
                </a:solidFill>
                <a:latin typeface="Microsoft YaHei"/>
                <a:ea typeface="Microsoft YaHei"/>
              </a:rPr>
              <a:t>人</a:t>
            </a:r>
            <a:endParaRPr/>
          </a:p>
        </p:txBody>
      </p:sp>
      <p:sp>
        <p:nvSpPr>
          <p:cNvPr id="314" name="" descr="{&quot;isTemplate&quot;:true,&quot;type&quot;:&quot;text&quot;}"/>
          <p:cNvSpPr txBox="1"/>
          <p:nvPr/>
        </p:nvSpPr>
        <p:spPr>
          <a:xfrm rot="0" flipH="0" flipV="0">
            <a:off x="6400800" y="4972050"/>
            <a:ext cx="2105025" cy="152400"/>
          </a:xfrm>
          <a:prstGeom prst="rect"/>
        </p:spPr>
        <p:txBody>
          <a:bodyPr wrap="none" lIns="0" tIns="0" rIns="0" bIns="0"/>
          <a:p>
            <a:pPr>
              <a:lnSpc>
                <a:spcPct val="100000"/>
              </a:lnSpc>
            </a:pPr>
            <a:r>
              <a:rPr lang="zh-CN" sz="975">
                <a:solidFill>
                  <a:srgbClr val="64748B"/>
                </a:solidFill>
                <a:latin typeface="Microsoft YaHei"/>
                <a:ea typeface="Microsoft YaHei"/>
              </a:rPr>
              <a:t>含管理层</a:t>
            </a:r>
            <a:r>
              <a:rPr lang="en-US" sz="975">
                <a:solidFill>
                  <a:srgbClr val="64748B"/>
                </a:solidFill>
                <a:latin typeface="Microsoft YaHei"/>
                <a:ea typeface="Microsoft YaHei"/>
              </a:rPr>
              <a:t> · </a:t>
            </a:r>
            <a:r>
              <a:rPr lang="zh-CN" sz="975">
                <a:solidFill>
                  <a:srgbClr val="64748B"/>
                </a:solidFill>
                <a:latin typeface="Microsoft YaHei"/>
                <a:ea typeface="Microsoft YaHei"/>
              </a:rPr>
              <a:t>新人</a:t>
            </a:r>
            <a:r>
              <a:rPr lang="en-US" sz="975">
                <a:solidFill>
                  <a:srgbClr val="64748B"/>
                </a:solidFill>
                <a:latin typeface="Microsoft YaHei"/>
                <a:ea typeface="Microsoft YaHei"/>
              </a:rPr>
              <a:t> · </a:t>
            </a:r>
            <a:r>
              <a:rPr lang="zh-CN" sz="975">
                <a:solidFill>
                  <a:srgbClr val="64748B"/>
                </a:solidFill>
                <a:latin typeface="Microsoft YaHei"/>
                <a:ea typeface="Microsoft YaHei"/>
              </a:rPr>
              <a:t>骨干员工</a:t>
            </a:r>
            <a:endParaRPr/>
          </a:p>
        </p:txBody>
      </p:sp>
      <p:sp>
        <p:nvSpPr>
          <p:cNvPr id="315" name=""/>
          <p:cNvSpPr/>
          <p:nvPr/>
        </p:nvSpPr>
        <p:spPr>
          <a:xfrm rot="0" flipH="0" flipV="0">
            <a:off x="8905875" y="3543300"/>
            <a:ext cx="2524125" cy="1790700"/>
          </a:xfrm>
          <a:prstGeom prst="roundRect">
            <a:avLst>
              <a:gd name="adj" fmla="val 6383"/>
            </a:avLst>
          </a:prstGeom>
          <a:gradFill>
            <a:gsLst>
              <a:gs pos="0">
                <a:srgbClr val="E76F51"/>
              </a:gs>
              <a:gs pos="100000">
                <a:srgbClr val="F4A261"/>
              </a:gs>
            </a:gsLst>
            <a:lin ang="2700000" scaled="1"/>
          </a:gradFill>
          <a:ln/>
          <a:effectLst>
            <a:outerShdw blurRad="152400" dist="57150" dir="5400000">
              <a:srgbClr val="E76F51">
                <a:alpha val="25000"/>
              </a:srgbClr>
            </a:outerShdw>
          </a:effectLst>
        </p:spPr>
        <p:txBody>
          <a:bodyPr/>
          <a:p/>
        </p:txBody>
      </p:sp>
      <p:sp>
        <p:nvSpPr>
          <p:cNvPr id="316" name=""/>
          <p:cNvSpPr/>
          <p:nvPr/>
        </p:nvSpPr>
        <p:spPr>
          <a:xfrm rot="0" flipH="0" flipV="0">
            <a:off x="9115425" y="3800475"/>
            <a:ext cx="57150" cy="57150"/>
          </a:xfrm>
          <a:prstGeom prst="roundRect">
            <a:avLst>
              <a:gd name="adj" fmla="val 50000"/>
            </a:avLst>
          </a:prstGeom>
          <a:solidFill>
            <a:srgbClr val="FAF7F2"/>
          </a:solidFill>
          <a:ln/>
        </p:spPr>
        <p:txBody>
          <a:bodyPr/>
          <a:p/>
        </p:txBody>
      </p:sp>
      <p:sp>
        <p:nvSpPr>
          <p:cNvPr id="317" name="" descr="{&quot;isTemplate&quot;:true,&quot;type&quot;:&quot;text&quot;}"/>
          <p:cNvSpPr txBox="1"/>
          <p:nvPr/>
        </p:nvSpPr>
        <p:spPr>
          <a:xfrm rot="0" flipH="0" flipV="0">
            <a:off x="9248775" y="3752850"/>
            <a:ext cx="1304925" cy="142875"/>
          </a:xfrm>
          <a:prstGeom prst="rect"/>
        </p:spPr>
        <p:txBody>
          <a:bodyPr wrap="none" lIns="0" tIns="0" rIns="0" bIns="0"/>
          <a:p>
            <a:pPr>
              <a:lnSpc>
                <a:spcPct val="100000"/>
              </a:lnSpc>
            </a:pPr>
            <a:r>
              <a:rPr lang="en-US" sz="900" b="1" spc="150">
                <a:solidFill>
                  <a:srgbClr val="FAF7F2"/>
                </a:solidFill>
                <a:latin typeface="Microsoft YaHei"/>
                <a:ea typeface="Microsoft YaHei"/>
              </a:rPr>
              <a:t>BUDGET · </a:t>
            </a:r>
            <a:r>
              <a:rPr lang="zh-CN" sz="900" b="1" spc="150">
                <a:solidFill>
                  <a:srgbClr val="FAF7F2"/>
                </a:solidFill>
                <a:latin typeface="Microsoft YaHei"/>
                <a:ea typeface="Microsoft YaHei"/>
              </a:rPr>
              <a:t>人均预算</a:t>
            </a:r>
            <a:endParaRPr/>
          </a:p>
        </p:txBody>
      </p:sp>
      <p:sp>
        <p:nvSpPr>
          <p:cNvPr id="318" name="" descr="{&quot;isTemplate&quot;:true,&quot;type&quot;:&quot;text&quot;}"/>
          <p:cNvSpPr txBox="1"/>
          <p:nvPr/>
        </p:nvSpPr>
        <p:spPr>
          <a:xfrm rot="0" flipH="0" flipV="0">
            <a:off x="9115425" y="4095750"/>
            <a:ext cx="142875" cy="685800"/>
          </a:xfrm>
          <a:prstGeom prst="rect"/>
        </p:spPr>
        <p:txBody>
          <a:bodyPr wrap="none" lIns="0" tIns="0" rIns="0" bIns="0"/>
          <a:p>
            <a:pPr>
              <a:lnSpc>
                <a:spcPct val="100000"/>
              </a:lnSpc>
            </a:pPr>
            <a:r>
              <a:rPr sz="1800" b="1">
                <a:solidFill>
                  <a:srgbClr val="FAF7F2"/>
                </a:solidFill>
                <a:latin typeface="Microsoft YaHei"/>
                <a:ea typeface="Microsoft YaHei"/>
              </a:rPr>
              <a:t>¥</a:t>
            </a:r>
            <a:endParaRPr/>
          </a:p>
        </p:txBody>
      </p:sp>
      <p:sp>
        <p:nvSpPr>
          <p:cNvPr id="319" name="" descr="{&quot;isTemplate&quot;:true,&quot;type&quot;:&quot;text&quot;}"/>
          <p:cNvSpPr txBox="1"/>
          <p:nvPr/>
        </p:nvSpPr>
        <p:spPr>
          <a:xfrm rot="0" flipH="0" flipV="0">
            <a:off x="9296400" y="4095750"/>
            <a:ext cx="1066800" cy="685800"/>
          </a:xfrm>
          <a:prstGeom prst="rect"/>
        </p:spPr>
        <p:txBody>
          <a:bodyPr wrap="none" lIns="0" tIns="0" rIns="0" bIns="0"/>
          <a:p>
            <a:pPr>
              <a:lnSpc>
                <a:spcPct val="100000"/>
              </a:lnSpc>
            </a:pPr>
            <a:r>
              <a:rPr lang="en-US" sz="4500" b="1">
                <a:solidFill>
                  <a:srgbClr val="FAF7F2"/>
                </a:solidFill>
                <a:latin typeface="Microsoft YaHei"/>
                <a:ea typeface="Microsoft YaHei"/>
              </a:rPr>
              <a:t>980</a:t>
            </a:r>
            <a:endParaRPr/>
          </a:p>
        </p:txBody>
      </p:sp>
      <p:sp>
        <p:nvSpPr>
          <p:cNvPr id="320" name="" descr="{&quot;isTemplate&quot;:true,&quot;type&quot;:&quot;text&quot;}"/>
          <p:cNvSpPr txBox="1"/>
          <p:nvPr/>
        </p:nvSpPr>
        <p:spPr>
          <a:xfrm rot="0" flipH="0" flipV="0">
            <a:off x="10401300" y="4095750"/>
            <a:ext cx="190500" cy="685800"/>
          </a:xfrm>
          <a:prstGeom prst="rect"/>
        </p:spPr>
        <p:txBody>
          <a:bodyPr wrap="none" lIns="0" tIns="0" rIns="0" bIns="0"/>
          <a:p>
            <a:pPr>
              <a:lnSpc>
                <a:spcPct val="100000"/>
              </a:lnSpc>
            </a:pPr>
            <a:r>
              <a:rPr lang="en-US" sz="1050">
                <a:solidFill>
                  <a:srgbClr val="FAF7F2">
                    <a:alpha val="90000"/>
                  </a:srgbClr>
                </a:solidFill>
                <a:latin typeface="Microsoft YaHei"/>
                <a:ea typeface="Microsoft YaHei"/>
              </a:rPr>
              <a:t>/</a:t>
            </a:r>
            <a:r>
              <a:rPr lang="zh-CN" sz="1050">
                <a:solidFill>
                  <a:srgbClr val="FAF7F2">
                    <a:alpha val="90000"/>
                  </a:srgbClr>
                </a:solidFill>
                <a:latin typeface="Microsoft YaHei"/>
                <a:ea typeface="Microsoft YaHei"/>
              </a:rPr>
              <a:t>人</a:t>
            </a:r>
            <a:endParaRPr/>
          </a:p>
        </p:txBody>
      </p:sp>
      <p:sp>
        <p:nvSpPr>
          <p:cNvPr id="321" name="" descr="{&quot;isTemplate&quot;:true,&quot;type&quot;:&quot;text&quot;}"/>
          <p:cNvSpPr txBox="1"/>
          <p:nvPr/>
        </p:nvSpPr>
        <p:spPr>
          <a:xfrm rot="0" flipH="0" flipV="0">
            <a:off x="9115425" y="4981575"/>
            <a:ext cx="2105025" cy="142875"/>
          </a:xfrm>
          <a:prstGeom prst="rect"/>
        </p:spPr>
        <p:txBody>
          <a:bodyPr wrap="none" lIns="0" tIns="0" rIns="0" bIns="0"/>
          <a:p>
            <a:pPr>
              <a:lnSpc>
                <a:spcPct val="100000"/>
              </a:lnSpc>
            </a:pPr>
            <a:r>
              <a:rPr lang="zh-CN" sz="900">
                <a:solidFill>
                  <a:srgbClr val="FAF7F2">
                    <a:alpha val="90000"/>
                  </a:srgbClr>
                </a:solidFill>
                <a:latin typeface="Microsoft YaHei"/>
                <a:ea typeface="Microsoft YaHei"/>
              </a:rPr>
              <a:t>总预算</a:t>
            </a:r>
            <a:r>
              <a:rPr lang="en-US" sz="900">
                <a:solidFill>
                  <a:srgbClr val="FAF7F2">
                    <a:alpha val="90000"/>
                  </a:srgbClr>
                </a:solidFill>
                <a:latin typeface="Microsoft YaHei"/>
                <a:ea typeface="Microsoft YaHei"/>
              </a:rPr>
              <a:t> 49,000 </a:t>
            </a:r>
            <a:r>
              <a:rPr lang="zh-CN" sz="900">
                <a:solidFill>
                  <a:srgbClr val="FAF7F2">
                    <a:alpha val="90000"/>
                  </a:srgbClr>
                </a:solidFill>
                <a:latin typeface="Microsoft YaHei"/>
                <a:ea typeface="Microsoft YaHei"/>
              </a:rPr>
              <a:t>元（按</a:t>
            </a:r>
            <a:r>
              <a:rPr lang="en-US" sz="900">
                <a:solidFill>
                  <a:srgbClr val="FAF7F2">
                    <a:alpha val="90000"/>
                  </a:srgbClr>
                </a:solidFill>
                <a:latin typeface="Microsoft YaHei"/>
                <a:ea typeface="Microsoft YaHei"/>
              </a:rPr>
              <a:t> 50 </a:t>
            </a:r>
            <a:r>
              <a:rPr lang="zh-CN" sz="900">
                <a:solidFill>
                  <a:srgbClr val="FAF7F2">
                    <a:alpha val="90000"/>
                  </a:srgbClr>
                </a:solidFill>
                <a:latin typeface="Microsoft YaHei"/>
                <a:ea typeface="Microsoft YaHei"/>
              </a:rPr>
              <a:t>人）</a:t>
            </a:r>
            <a:endParaRPr/>
          </a:p>
        </p:txBody>
      </p:sp>
      <p:sp>
        <p:nvSpPr>
          <p:cNvPr id="322" name="" descr="{&quot;isTemplate&quot;:true,&quot;type&quot;:&quot;text&quot;}"/>
          <p:cNvSpPr txBox="1"/>
          <p:nvPr/>
        </p:nvSpPr>
        <p:spPr>
          <a:xfrm rot="0" flipH="0" flipV="0">
            <a:off x="762000" y="6477000"/>
            <a:ext cx="1600200" cy="152400"/>
          </a:xfrm>
          <a:prstGeom prst="rect"/>
        </p:spPr>
        <p:txBody>
          <a:bodyPr wrap="none" lIns="0" tIns="0" rIns="0" bIns="0"/>
          <a:p>
            <a:pPr>
              <a:lnSpc>
                <a:spcPct val="100000"/>
              </a:lnSpc>
            </a:pPr>
            <a:r>
              <a:rPr lang="zh-CN" sz="975" spc="75">
                <a:solidFill>
                  <a:srgbClr val="94A3B8"/>
                </a:solidFill>
                <a:latin typeface="Microsoft YaHei"/>
                <a:ea typeface="Microsoft YaHei"/>
              </a:rPr>
              <a:t>公司户外活动二天团建方案</a:t>
            </a:r>
            <a:endParaRPr/>
          </a:p>
        </p:txBody>
      </p:sp>
      <p:sp>
        <p:nvSpPr>
          <p:cNvPr id="323" name=""/>
          <p:cNvSpPr/>
          <p:nvPr/>
        </p:nvSpPr>
        <p:spPr>
          <a:xfrm rot="0" flipH="0" flipV="0">
            <a:off x="10534650" y="6543675"/>
            <a:ext cx="266700" cy="19050"/>
          </a:xfrm>
          <a:prstGeom prst="rect">
            <a:avLst/>
          </a:prstGeom>
          <a:solidFill>
            <a:srgbClr val="E76F51"/>
          </a:solidFill>
          <a:ln/>
        </p:spPr>
        <p:txBody>
          <a:bodyPr/>
          <a:p/>
        </p:txBody>
      </p:sp>
      <p:sp>
        <p:nvSpPr>
          <p:cNvPr id="324" name="" descr="{&quot;isTemplate&quot;:true,&quot;type&quot;:&quot;text&quot;}"/>
          <p:cNvSpPr txBox="1"/>
          <p:nvPr/>
        </p:nvSpPr>
        <p:spPr>
          <a:xfrm rot="0" flipH="0" flipV="0">
            <a:off x="10877550" y="6477000"/>
            <a:ext cx="552450" cy="152400"/>
          </a:xfrm>
          <a:prstGeom prst="rect"/>
        </p:spPr>
        <p:txBody>
          <a:bodyPr wrap="none" lIns="0" tIns="0" rIns="0" bIns="0"/>
          <a:p>
            <a:pPr>
              <a:lnSpc>
                <a:spcPct val="100000"/>
              </a:lnSpc>
            </a:pPr>
            <a:r>
              <a:rPr lang="en-US" sz="975" spc="150">
                <a:solidFill>
                  <a:srgbClr val="94A3B8"/>
                </a:solidFill>
                <a:latin typeface="Microsoft YaHei"/>
                <a:ea typeface="Microsoft YaHei"/>
              </a:rPr>
              <a:t>03 / 14</a:t>
            </a:r>
            <a:endParaRPr/>
          </a:p>
        </p:txBody>
      </p:sp>
    </p:spTree>
  </p:cSld>
</p:sld>
</file>

<file path=ppt/slides/slide4.xml><?xml version="1.0" encoding="utf-8"?>
<p:sld xmlns:p="http://schemas.openxmlformats.org/presentationml/2006/main" xmlns:r="http://schemas.openxmlformats.org/officeDocument/2006/relationships" xmlns:a="http://schemas.openxmlformats.org/drawingml/2006/main">
  <p:cSld>
    <p:spTree>
      <p:nvGrpSpPr>
        <p:cNvPr id="325" name="" descr="&lt;Slide style={{ width: 1280, height: 720, position: 'relative', overflow: 'hidden', background: '#FAF7F2' }}&gt;&#10;    {/* A 区 · 标题块 */}&#10;    &lt;Text style={{&#10;        position: 'absolute',&#10;        top: 36, left: 80,&#10;        fontSize: 36,&#10;        fontWeight: 'bold',&#10;        color: '#1F2937',&#10;        letterSpacing: 2,&#10;    }}&gt;&#10;        活动目标&#10;    &lt;/Text&gt;&#10;    &lt;Text style={{&#10;        position: 'absolute',&#10;        top: 86, left: 80,&#10;        fontSize: 14,&#10;        color: '#4A7C59',&#10;        letterSpacing: 6,&#10;    }}&gt;&#10;        GOALS&#10;    &lt;/Text&gt;&#10;    &lt;Box style={{&#10;        position: 'absolute',&#10;        top: 80, left: 200,&#10;        width: 60, height: 1,&#10;        background: '#E8B86D',&#10;    }} /&gt;&#10;&#10;    {/* 顶部右侧：章节序号 */}&#10;    &lt;Text style={{&#10;        position: 'absolute',&#10;        top: 48, right: 80,&#10;        fontSize: 14, color: '#94A3B8',&#10;    }}&gt;&#10;        04 / 14&#10;    &lt;/Text&gt;&#10;&#10;    {/* 引导句 */}&#10;    &lt;Text style={{&#10;        position: 'absolute',&#10;        top: 116, left: 80,&#10;        fontSize: 16, color: '#64748B', letterSpacing: 1,&#10;    }}&gt;&#10;        四个目标 · 让团建不止是「玩一次」&#10;    &lt;/Text&gt;&#10;&#10;    {/* ===== 左大图 ===== */}&#10;    &lt;Box style={{&#10;        position: 'absolute',&#10;        top: 168, left: 80,&#10;        width: 540, height: 392,&#10;        borderRadius: 16,&#10;        overflow: 'hidden',&#10;        boxShadow: '0 8px 24px rgba(0,0,0,0.12)',&#10;    }}&gt;&#10;        &lt;Image&#10;            src='assets/aerial_view.png'&#10;            style={{ width: '100%', height: '100%', objectFit: 'cover' }}&#10;        /&gt;&#10;        {/* 底部说明条 */}&#10;        &lt;Box style={{&#10;            position: 'absolute',&#10;            bottom: 0, left: 0, right: 0,&#10;            background: 'linear-gradient(180deg, transparent 0%, rgba(31,55,41,0.85) 100%)',&#10;            padding: 32,&#10;            flexDirection: 'column',&#10;        }}&gt;&#10;            &lt;Text style={{&#10;                fontSize: 20, color: '#FAF7F2', fontWeight: 600,&#10;                letterSpacing: 1,&#10;            }}&gt;&#10;                把团队带进自然&#10;            &lt;/Text&gt;&#10;            &lt;Text style={{&#10;                fontSize: 13, color: 'rgba(250,247,242,0.85)',&#10;                marginTop: 6,&#10;            }}&gt;&#10;                一次集体记忆 · 一段可传承的团队文化&#10;            &lt;/Text&gt;&#10;        &lt;/Box&gt;&#10;    &lt;/Box&gt;&#10;&#10;    {/* ===== 右侧 4 目标卡 ===== */}&#10;    {[&#10;        { num: '01', title: '破冰融合', desc: '帮助跨部门、跨岗位同事消除陌生感，建立初步信任' },&#10;        { num: '02', title: '协作锤炼', desc: '通过分组对抗与协作任务，强化目标共识与执行默契' },&#10;        { num: '03', title: '身心放松', desc: '远离城市喧嚣，亲近自然，缓解长期伏案带来的疲劳' },&#10;        { num: '04', title: '文化沉淀', desc: '在集体记忆中沉淀团队故事，形成可传承的团队素材' },&#10;    ].map((item, idx) =&gt; {&#10;        const yPos = 168 + idx * 102;&#10;        return (&#10;            &lt;Box&#10;                key={idx}&#10;                style={{&#10;                    position: 'absolute',&#10;                    top: yPos, left: 660,&#10;                    width: 560, height: 90,&#10;                    borderRadius: 12,&#10;                    background: '#FFFFFF',&#10;                    padding: 18,&#10;                    flexDirection: 'row',&#10;                    alignItems: 'center',&#10;                    boxShadow: '0 2px 8px rgba(74,124,89,0.06)',&#10;                }}&#10;            &gt;&#10;                {/* 序号圆 */}&#10;                &lt;Box style={{&#10;                    width: 56, height: 56,&#10;                    borderRadius: 28,&#10;                    background: idx === 0&#10;                        ? 'linear-gradient(135deg, #4A7C59 0%, #6B9B7A 100%)'&#10;                        : 'rgba(74,124,89,0.10)',&#10;                    alignItems: 'center',&#10;                    justifyContent: 'center',&#10;                }}&gt;&#10;                    &lt;Text style={{&#10;                        fontSize: 22,&#10;                        fontWeight: 'bold',&#10;                        color: idx === 0 ? '#FAF7F2' : '#4A7C59',&#10;                    }}&gt;&#10;                        {item.num}&#10;                    &lt;/Text&gt;&#10;                &lt;/Box&gt;&#10;                {/* 标题 + 描述 */}&#10;                &lt;Box style={{ flex: 1, marginLeft: 18, justifyContent: 'center' }}&gt;&#10;                    &lt;Text style={{ fontSize: 19, fontWeight: 600, color: '#1F2937', marginBottom: 4 }}&gt;&#10;                        {item.title}&#10;                    &lt;/Text&gt;&#10;                    &lt;Text style={{ fontSize: 13, color: '#64748B', lineHeight: 1.5 }}&gt;&#10;                        {item.desc}&#10;                    &lt;/Text&gt;&#10;                &lt;/Box&gt;&#10;            &lt;/Box&gt;&#10;        );&#10;    })}&#10;&#10;    {/* C 区 · 页脚 */}&#10;    &lt;Box style={{&#10;        position: 'absolute',&#10;        bottom: 24, left: 80, right: 80,&#10;        flexDirection: 'row',&#10;        justifyContent: 'space-between',&#10;        alignItems: 'center',&#10;    }}&gt;&#10;        &lt;Text style={{ fontSize: 13, color: '#94A3B8', letterSpacing: 1 }}&gt;&#10;            公司户外活动二天团建方案&#10;        &lt;/Text&gt;&#10;        &lt;Box style={{ flexDirection: 'row', alignItems: 'center', gap: 8 }}&gt;&#10;            &lt;Box style={{ width: 28, height: 2, background: '#E76F51' }} /&gt;&#10;            &lt;Text style={{ fontSize: 13, color: '#94A3B8', letterSpacing: 2 }}&gt;04 / 14&lt;/Text&gt;&#10;        &lt;/Box&gt;&#10;    &lt;/Box&gt;&#10;&lt;/Slide&gt;&#10;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6" name=""/>
          <p:cNvSpPr/>
          <p:nvPr/>
        </p:nvSpPr>
        <p:spPr>
          <a:xfrm rot="0" flipH="0" flipV="0">
            <a:off x="0" y="0"/>
            <a:ext cx="12192000" cy="6858000"/>
          </a:xfrm>
          <a:prstGeom prst="rect">
            <a:avLst/>
          </a:prstGeom>
          <a:solidFill>
            <a:srgbClr val="FAF7F2"/>
          </a:solidFill>
          <a:ln/>
        </p:spPr>
        <p:txBody>
          <a:bodyPr/>
          <a:p/>
        </p:txBody>
      </p:sp>
      <p:sp>
        <p:nvSpPr>
          <p:cNvPr id="327" name="" descr="{&quot;isTemplate&quot;:true,&quot;type&quot;:&quot;text&quot;}"/>
          <p:cNvSpPr txBox="1"/>
          <p:nvPr/>
        </p:nvSpPr>
        <p:spPr>
          <a:xfrm rot="0" flipH="0" flipV="0">
            <a:off x="762000" y="342900"/>
            <a:ext cx="1447800" cy="419100"/>
          </a:xfrm>
          <a:prstGeom prst="rect"/>
        </p:spPr>
        <p:txBody>
          <a:bodyPr wrap="none" lIns="0" tIns="0" rIns="0" bIns="0"/>
          <a:p>
            <a:pPr>
              <a:lnSpc>
                <a:spcPct val="100000"/>
              </a:lnSpc>
            </a:pPr>
            <a:r>
              <a:rPr lang="zh-CN" sz="2700" b="1" spc="150">
                <a:solidFill>
                  <a:srgbClr val="1F2937"/>
                </a:solidFill>
                <a:latin typeface="Microsoft YaHei"/>
                <a:ea typeface="Microsoft YaHei"/>
              </a:rPr>
              <a:t>活动目标</a:t>
            </a:r>
            <a:endParaRPr/>
          </a:p>
        </p:txBody>
      </p:sp>
      <p:sp>
        <p:nvSpPr>
          <p:cNvPr id="328" name="" descr="{&quot;isTemplate&quot;:true,&quot;type&quot;:&quot;text&quot;}"/>
          <p:cNvSpPr txBox="1"/>
          <p:nvPr/>
        </p:nvSpPr>
        <p:spPr>
          <a:xfrm rot="0" flipH="0" flipV="0">
            <a:off x="762000" y="819150"/>
            <a:ext cx="733425" cy="161925"/>
          </a:xfrm>
          <a:prstGeom prst="rect"/>
        </p:spPr>
        <p:txBody>
          <a:bodyPr wrap="none" lIns="0" tIns="0" rIns="0" bIns="0"/>
          <a:p>
            <a:pPr>
              <a:lnSpc>
                <a:spcPct val="100000"/>
              </a:lnSpc>
            </a:pPr>
            <a:r>
              <a:rPr lang="en-US" sz="1050" spc="450">
                <a:solidFill>
                  <a:srgbClr val="4A7C59"/>
                </a:solidFill>
                <a:latin typeface="Microsoft YaHei"/>
                <a:ea typeface="Microsoft YaHei"/>
              </a:rPr>
              <a:t>GOALS</a:t>
            </a:r>
            <a:endParaRPr/>
          </a:p>
        </p:txBody>
      </p:sp>
      <p:sp>
        <p:nvSpPr>
          <p:cNvPr id="329" name=""/>
          <p:cNvSpPr/>
          <p:nvPr/>
        </p:nvSpPr>
        <p:spPr>
          <a:xfrm rot="0" flipH="0" flipV="0">
            <a:off x="1905000" y="762000"/>
            <a:ext cx="571500" cy="9525"/>
          </a:xfrm>
          <a:prstGeom prst="rect">
            <a:avLst/>
          </a:prstGeom>
          <a:solidFill>
            <a:srgbClr val="E8B86D"/>
          </a:solidFill>
          <a:ln/>
        </p:spPr>
        <p:txBody>
          <a:bodyPr/>
          <a:p/>
        </p:txBody>
      </p:sp>
      <p:sp>
        <p:nvSpPr>
          <p:cNvPr id="330" name="" descr="{&quot;isTemplate&quot;:true,&quot;type&quot;:&quot;text&quot;}"/>
          <p:cNvSpPr txBox="1"/>
          <p:nvPr/>
        </p:nvSpPr>
        <p:spPr>
          <a:xfrm rot="0" flipH="0" flipV="0">
            <a:off x="10972800" y="457200"/>
            <a:ext cx="457200" cy="161925"/>
          </a:xfrm>
          <a:prstGeom prst="rect"/>
        </p:spPr>
        <p:txBody>
          <a:bodyPr wrap="none" lIns="0" tIns="0" rIns="0" bIns="0"/>
          <a:p>
            <a:pPr>
              <a:lnSpc>
                <a:spcPct val="100000"/>
              </a:lnSpc>
            </a:pPr>
            <a:r>
              <a:rPr lang="en-US" sz="1050">
                <a:solidFill>
                  <a:srgbClr val="94A3B8"/>
                </a:solidFill>
                <a:latin typeface="Microsoft YaHei"/>
                <a:ea typeface="Microsoft YaHei"/>
              </a:rPr>
              <a:t>04 / 14</a:t>
            </a:r>
            <a:endParaRPr/>
          </a:p>
        </p:txBody>
      </p:sp>
      <p:sp>
        <p:nvSpPr>
          <p:cNvPr id="331" name="" descr="{&quot;isTemplate&quot;:true,&quot;type&quot;:&quot;text&quot;}"/>
          <p:cNvSpPr txBox="1"/>
          <p:nvPr/>
        </p:nvSpPr>
        <p:spPr>
          <a:xfrm rot="0" flipH="0" flipV="0">
            <a:off x="762000" y="1104900"/>
            <a:ext cx="2590800" cy="190500"/>
          </a:xfrm>
          <a:prstGeom prst="rect"/>
        </p:spPr>
        <p:txBody>
          <a:bodyPr wrap="none" lIns="0" tIns="0" rIns="0" bIns="0"/>
          <a:p>
            <a:pPr>
              <a:lnSpc>
                <a:spcPct val="100000"/>
              </a:lnSpc>
            </a:pPr>
            <a:r>
              <a:rPr lang="zh-CN" sz="1200" spc="75">
                <a:solidFill>
                  <a:srgbClr val="64748B"/>
                </a:solidFill>
                <a:latin typeface="Microsoft YaHei"/>
                <a:ea typeface="Microsoft YaHei"/>
              </a:rPr>
              <a:t>四个目标</a:t>
            </a:r>
            <a:r>
              <a:rPr lang="en-US" sz="1200" spc="75">
                <a:solidFill>
                  <a:srgbClr val="64748B"/>
                </a:solidFill>
                <a:latin typeface="Microsoft YaHei"/>
                <a:ea typeface="Microsoft YaHei"/>
              </a:rPr>
              <a:t> · </a:t>
            </a:r>
            <a:r>
              <a:rPr lang="zh-CN" sz="1200" spc="75">
                <a:solidFill>
                  <a:srgbClr val="64748B"/>
                </a:solidFill>
                <a:latin typeface="Microsoft YaHei"/>
                <a:ea typeface="Microsoft YaHei"/>
              </a:rPr>
              <a:t>让团建不止是「玩一次」</a:t>
            </a:r>
            <a:endParaRPr/>
          </a:p>
        </p:txBody>
      </p:sp>
      <p:sp>
        <p:nvSpPr>
          <p:cNvPr id="332" name=""/>
          <p:cNvSpPr/>
          <p:nvPr/>
        </p:nvSpPr>
        <p:spPr>
          <a:xfrm rot="0" flipH="0" flipV="0">
            <a:off x="762000" y="1600200"/>
            <a:ext cx="5143500" cy="3733800"/>
          </a:xfrm>
          <a:prstGeom prst="roundRect">
            <a:avLst>
              <a:gd name="adj" fmla="val 4082"/>
            </a:avLst>
          </a:prstGeom>
          <a:ln/>
          <a:effectLst>
            <a:outerShdw blurRad="228600" dist="76200" dir="5400000">
              <a:srgbClr val="000000">
                <a:alpha val="12000"/>
              </a:srgbClr>
            </a:outerShdw>
          </a:effectLst>
        </p:spPr>
        <p:txBody>
          <a:bodyPr/>
          <a:p/>
        </p:txBody>
      </p:sp>
      <p:pic>
        <p:nvPicPr>
          <p:cNvPr id="333" name=""/>
          <p:cNvPicPr>
            <a:picLocks noChangeAspect="1"/>
          </p:cNvPicPr>
          <p:nvPr/>
        </p:nvPicPr>
        <p:blipFill>
          <a:blip r:embed="rId1"/>
          <a:srcRect l="4081" t="0" r="4081" b="0"/>
          <a:stretch>
            <a:fillRect/>
          </a:stretch>
        </p:blipFill>
        <p:spPr>
          <a:xfrm rot="0" flipH="0" flipV="0">
            <a:off x="762000" y="1600200"/>
            <a:ext cx="5143500" cy="3733800"/>
          </a:xfrm>
          <a:custGeom>
            <a:pathLst>
              <a:path w="540" h="392">
                <a:moveTo>
                  <a:pt x="524" y="0"/>
                </a:moveTo>
                <a:cubicBezTo>
                  <a:pt x="533" y="0"/>
                  <a:pt x="540" y="7"/>
                  <a:pt x="540" y="16"/>
                </a:cubicBezTo>
                <a:lnTo>
                  <a:pt x="540" y="376"/>
                </a:lnTo>
                <a:cubicBezTo>
                  <a:pt x="540" y="385"/>
                  <a:pt x="533" y="392"/>
                  <a:pt x="524" y="392"/>
                </a:cubicBezTo>
                <a:lnTo>
                  <a:pt x="16" y="392"/>
                </a:lnTo>
                <a:cubicBezTo>
                  <a:pt x="7" y="392"/>
                  <a:pt x="0" y="385"/>
                  <a:pt x="0" y="376"/>
                </a:cubicBezTo>
                <a:lnTo>
                  <a:pt x="0" y="16"/>
                </a:lnTo>
                <a:cubicBezTo>
                  <a:pt x="0" y="7"/>
                  <a:pt x="7" y="0"/>
                  <a:pt x="16" y="0"/>
                </a:cubicBezTo>
                <a:lnTo>
                  <a:pt x="524" y="0"/>
                </a:lnTo>
                <a:close/>
              </a:path>
            </a:pathLst>
          </a:custGeom>
          <a:ln/>
        </p:spPr>
      </p:pic>
      <p:sp>
        <p:nvSpPr>
          <p:cNvPr id="334" name=""/>
          <p:cNvSpPr/>
          <p:nvPr/>
        </p:nvSpPr>
        <p:spPr>
          <a:xfrm rot="0" flipH="0" flipV="0">
            <a:off x="762000" y="4286250"/>
            <a:ext cx="5143500" cy="1047750"/>
          </a:xfrm>
          <a:custGeom>
            <a:pathLst>
              <a:path w="540" h="110">
                <a:moveTo>
                  <a:pt x="540" y="94"/>
                </a:moveTo>
                <a:cubicBezTo>
                  <a:pt x="540" y="103"/>
                  <a:pt x="533" y="110"/>
                  <a:pt x="524" y="110"/>
                </a:cubicBezTo>
                <a:lnTo>
                  <a:pt x="16" y="110"/>
                </a:lnTo>
                <a:cubicBezTo>
                  <a:pt x="7" y="110"/>
                  <a:pt x="0" y="103"/>
                  <a:pt x="0" y="94"/>
                </a:cubicBezTo>
                <a:lnTo>
                  <a:pt x="0" y="0"/>
                </a:lnTo>
                <a:lnTo>
                  <a:pt x="540" y="0"/>
                </a:lnTo>
                <a:close/>
              </a:path>
            </a:pathLst>
          </a:custGeom>
          <a:gradFill>
            <a:gsLst>
              <a:gs pos="0">
                <a:srgbClr val="FFFFFF">
                  <a:alpha val="0"/>
                </a:srgbClr>
              </a:gs>
              <a:gs pos="100000">
                <a:srgbClr val="1F3729">
                  <a:alpha val="85000"/>
                </a:srgbClr>
              </a:gs>
            </a:gsLst>
            <a:lin ang="5400000" scaled="1"/>
          </a:gradFill>
          <a:ln/>
        </p:spPr>
        <p:txBody>
          <a:bodyPr/>
          <a:p/>
        </p:txBody>
      </p:sp>
      <p:sp>
        <p:nvSpPr>
          <p:cNvPr id="335" name="" descr="{&quot;isTemplate&quot;:true,&quot;type&quot;:&quot;text&quot;}"/>
          <p:cNvSpPr txBox="1"/>
          <p:nvPr/>
        </p:nvSpPr>
        <p:spPr>
          <a:xfrm rot="0" flipH="0" flipV="0">
            <a:off x="1066800" y="4591050"/>
            <a:ext cx="4533900" cy="228600"/>
          </a:xfrm>
          <a:prstGeom prst="rect"/>
        </p:spPr>
        <p:txBody>
          <a:bodyPr wrap="none" lIns="0" tIns="0" rIns="0" bIns="0"/>
          <a:p>
            <a:pPr>
              <a:lnSpc>
                <a:spcPct val="100000"/>
              </a:lnSpc>
            </a:pPr>
            <a:r>
              <a:rPr lang="zh-CN" sz="1500" b="1" spc="75">
                <a:solidFill>
                  <a:srgbClr val="FAF7F2"/>
                </a:solidFill>
                <a:latin typeface="Microsoft YaHei"/>
                <a:ea typeface="Microsoft YaHei"/>
              </a:rPr>
              <a:t>把团队带进自然</a:t>
            </a:r>
            <a:endParaRPr/>
          </a:p>
        </p:txBody>
      </p:sp>
      <p:sp>
        <p:nvSpPr>
          <p:cNvPr id="336" name="" descr="{&quot;isTemplate&quot;:true,&quot;type&quot;:&quot;text&quot;}"/>
          <p:cNvSpPr txBox="1"/>
          <p:nvPr/>
        </p:nvSpPr>
        <p:spPr>
          <a:xfrm rot="0" flipH="0" flipV="0">
            <a:off x="1066800" y="4876800"/>
            <a:ext cx="4533900" cy="152400"/>
          </a:xfrm>
          <a:prstGeom prst="rect"/>
        </p:spPr>
        <p:txBody>
          <a:bodyPr wrap="none" lIns="0" tIns="0" rIns="0" bIns="0"/>
          <a:p>
            <a:pPr>
              <a:lnSpc>
                <a:spcPct val="100000"/>
              </a:lnSpc>
            </a:pPr>
            <a:r>
              <a:rPr lang="zh-CN" sz="975">
                <a:solidFill>
                  <a:srgbClr val="FAF7F2">
                    <a:alpha val="85000"/>
                  </a:srgbClr>
                </a:solidFill>
                <a:latin typeface="Microsoft YaHei"/>
                <a:ea typeface="Microsoft YaHei"/>
              </a:rPr>
              <a:t>一次集体记忆</a:t>
            </a:r>
            <a:r>
              <a:rPr lang="en-US" sz="975">
                <a:solidFill>
                  <a:srgbClr val="FAF7F2">
                    <a:alpha val="85000"/>
                  </a:srgbClr>
                </a:solidFill>
                <a:latin typeface="Microsoft YaHei"/>
                <a:ea typeface="Microsoft YaHei"/>
              </a:rPr>
              <a:t> · </a:t>
            </a:r>
            <a:r>
              <a:rPr lang="zh-CN" sz="975">
                <a:solidFill>
                  <a:srgbClr val="FAF7F2">
                    <a:alpha val="85000"/>
                  </a:srgbClr>
                </a:solidFill>
                <a:latin typeface="Microsoft YaHei"/>
                <a:ea typeface="Microsoft YaHei"/>
              </a:rPr>
              <a:t>一段可传承的团队文化</a:t>
            </a:r>
            <a:endParaRPr/>
          </a:p>
        </p:txBody>
      </p:sp>
      <p:sp>
        <p:nvSpPr>
          <p:cNvPr id="337" name=""/>
          <p:cNvSpPr/>
          <p:nvPr/>
        </p:nvSpPr>
        <p:spPr>
          <a:xfrm rot="0" flipH="0" flipV="0">
            <a:off x="6286500" y="1600200"/>
            <a:ext cx="5334000" cy="857250"/>
          </a:xfrm>
          <a:prstGeom prst="roundRect">
            <a:avLst>
              <a:gd name="adj" fmla="val 13333"/>
            </a:avLst>
          </a:prstGeom>
          <a:solidFill>
            <a:srgbClr val="FFFFFF"/>
          </a:solidFill>
          <a:ln/>
          <a:effectLst>
            <a:outerShdw blurRad="76200" dist="19050" dir="5400000">
              <a:srgbClr val="4A7C59">
                <a:alpha val="6000"/>
              </a:srgbClr>
            </a:outerShdw>
          </a:effectLst>
        </p:spPr>
        <p:txBody>
          <a:bodyPr/>
          <a:p/>
        </p:txBody>
      </p:sp>
      <p:sp>
        <p:nvSpPr>
          <p:cNvPr id="338" name=""/>
          <p:cNvSpPr/>
          <p:nvPr/>
        </p:nvSpPr>
        <p:spPr>
          <a:xfrm rot="0" flipH="0" flipV="0">
            <a:off x="6457950" y="1762125"/>
            <a:ext cx="533400" cy="533400"/>
          </a:xfrm>
          <a:prstGeom prst="roundRect">
            <a:avLst>
              <a:gd name="adj" fmla="val 50000"/>
            </a:avLst>
          </a:prstGeom>
          <a:gradFill>
            <a:gsLst>
              <a:gs pos="0">
                <a:srgbClr val="4A7C59"/>
              </a:gs>
              <a:gs pos="100000">
                <a:srgbClr val="6B9B7A"/>
              </a:gs>
            </a:gsLst>
            <a:lin ang="2700000" scaled="1"/>
          </a:gradFill>
          <a:ln/>
        </p:spPr>
        <p:txBody>
          <a:bodyPr/>
          <a:p/>
        </p:txBody>
      </p:sp>
      <p:sp>
        <p:nvSpPr>
          <p:cNvPr id="339" name="" descr="{&quot;isTemplate&quot;:true,&quot;type&quot;:&quot;text&quot;}"/>
          <p:cNvSpPr txBox="1"/>
          <p:nvPr/>
        </p:nvSpPr>
        <p:spPr>
          <a:xfrm rot="0" flipH="0" flipV="0">
            <a:off x="6591300" y="1905000"/>
            <a:ext cx="266700" cy="257175"/>
          </a:xfrm>
          <a:prstGeom prst="rect"/>
        </p:spPr>
        <p:txBody>
          <a:bodyPr wrap="none" lIns="0" tIns="0" rIns="0" bIns="0"/>
          <a:p>
            <a:pPr>
              <a:lnSpc>
                <a:spcPct val="100000"/>
              </a:lnSpc>
            </a:pPr>
            <a:r>
              <a:rPr lang="en-US" sz="1650" b="1">
                <a:solidFill>
                  <a:srgbClr val="FAF7F2"/>
                </a:solidFill>
                <a:latin typeface="Microsoft YaHei"/>
                <a:ea typeface="Microsoft YaHei"/>
              </a:rPr>
              <a:t>01</a:t>
            </a:r>
            <a:endParaRPr/>
          </a:p>
        </p:txBody>
      </p:sp>
      <p:sp>
        <p:nvSpPr>
          <p:cNvPr id="340" name="" descr="{&quot;isTemplate&quot;:true,&quot;type&quot;:&quot;text&quot;}"/>
          <p:cNvSpPr txBox="1"/>
          <p:nvPr/>
        </p:nvSpPr>
        <p:spPr>
          <a:xfrm rot="0" flipH="0" flipV="0">
            <a:off x="7162800" y="1790700"/>
            <a:ext cx="4286250" cy="219075"/>
          </a:xfrm>
          <a:prstGeom prst="rect"/>
        </p:spPr>
        <p:txBody>
          <a:bodyPr wrap="none" lIns="0" tIns="0" rIns="0" bIns="0"/>
          <a:p>
            <a:pPr>
              <a:lnSpc>
                <a:spcPct val="100000"/>
              </a:lnSpc>
            </a:pPr>
            <a:r>
              <a:rPr lang="zh-CN" sz="1425" b="1">
                <a:solidFill>
                  <a:srgbClr val="1F2937"/>
                </a:solidFill>
                <a:latin typeface="Microsoft YaHei"/>
                <a:ea typeface="Microsoft YaHei"/>
              </a:rPr>
              <a:t>破冰融合</a:t>
            </a:r>
            <a:endParaRPr/>
          </a:p>
        </p:txBody>
      </p:sp>
      <p:sp>
        <p:nvSpPr>
          <p:cNvPr id="341" name="" descr="{&quot;isTemplate&quot;:true,&quot;type&quot;:&quot;text&quot;}"/>
          <p:cNvSpPr txBox="1"/>
          <p:nvPr/>
        </p:nvSpPr>
        <p:spPr>
          <a:xfrm rot="0" flipH="0" flipV="0">
            <a:off x="7162800" y="2047875"/>
            <a:ext cx="4286250" cy="228600"/>
          </a:xfrm>
          <a:prstGeom prst="rect"/>
        </p:spPr>
        <p:txBody>
          <a:bodyPr wrap="none" lIns="0" tIns="0" rIns="0" bIns="0"/>
          <a:p>
            <a:pPr>
              <a:lnSpc>
                <a:spcPct val="150000"/>
              </a:lnSpc>
            </a:pPr>
            <a:r>
              <a:rPr lang="zh-CN" sz="975">
                <a:solidFill>
                  <a:srgbClr val="64748B"/>
                </a:solidFill>
                <a:latin typeface="Microsoft YaHei"/>
                <a:ea typeface="Microsoft YaHei"/>
              </a:rPr>
              <a:t>帮助跨部门、跨岗位同事消除陌生感，建立初步信任</a:t>
            </a:r>
            <a:endParaRPr/>
          </a:p>
        </p:txBody>
      </p:sp>
      <p:sp>
        <p:nvSpPr>
          <p:cNvPr id="342" name=""/>
          <p:cNvSpPr/>
          <p:nvPr/>
        </p:nvSpPr>
        <p:spPr>
          <a:xfrm rot="0" flipH="0" flipV="0">
            <a:off x="6286500" y="2571750"/>
            <a:ext cx="5334000" cy="857250"/>
          </a:xfrm>
          <a:prstGeom prst="roundRect">
            <a:avLst>
              <a:gd name="adj" fmla="val 13333"/>
            </a:avLst>
          </a:prstGeom>
          <a:solidFill>
            <a:srgbClr val="FFFFFF"/>
          </a:solidFill>
          <a:ln/>
          <a:effectLst>
            <a:outerShdw blurRad="76200" dist="19050" dir="5400000">
              <a:srgbClr val="4A7C59">
                <a:alpha val="6000"/>
              </a:srgbClr>
            </a:outerShdw>
          </a:effectLst>
        </p:spPr>
        <p:txBody>
          <a:bodyPr/>
          <a:p/>
        </p:txBody>
      </p:sp>
      <p:sp>
        <p:nvSpPr>
          <p:cNvPr id="343" name=""/>
          <p:cNvSpPr/>
          <p:nvPr/>
        </p:nvSpPr>
        <p:spPr>
          <a:xfrm rot="0" flipH="0" flipV="0">
            <a:off x="6457950" y="2733675"/>
            <a:ext cx="533400" cy="533400"/>
          </a:xfrm>
          <a:prstGeom prst="roundRect">
            <a:avLst>
              <a:gd name="adj" fmla="val 50000"/>
            </a:avLst>
          </a:prstGeom>
          <a:solidFill>
            <a:srgbClr val="4A7C59">
              <a:alpha val="10000"/>
            </a:srgbClr>
          </a:solidFill>
          <a:ln/>
        </p:spPr>
        <p:txBody>
          <a:bodyPr/>
          <a:p/>
        </p:txBody>
      </p:sp>
      <p:sp>
        <p:nvSpPr>
          <p:cNvPr id="344" name="" descr="{&quot;isTemplate&quot;:true,&quot;type&quot;:&quot;text&quot;}"/>
          <p:cNvSpPr txBox="1"/>
          <p:nvPr/>
        </p:nvSpPr>
        <p:spPr>
          <a:xfrm rot="0" flipH="0" flipV="0">
            <a:off x="6591300" y="2876550"/>
            <a:ext cx="266700" cy="257175"/>
          </a:xfrm>
          <a:prstGeom prst="rect"/>
        </p:spPr>
        <p:txBody>
          <a:bodyPr wrap="none" lIns="0" tIns="0" rIns="0" bIns="0"/>
          <a:p>
            <a:pPr>
              <a:lnSpc>
                <a:spcPct val="100000"/>
              </a:lnSpc>
            </a:pPr>
            <a:r>
              <a:rPr lang="en-US" sz="1650" b="1">
                <a:solidFill>
                  <a:srgbClr val="4A7C59"/>
                </a:solidFill>
                <a:latin typeface="Microsoft YaHei"/>
                <a:ea typeface="Microsoft YaHei"/>
              </a:rPr>
              <a:t>02</a:t>
            </a:r>
            <a:endParaRPr/>
          </a:p>
        </p:txBody>
      </p:sp>
      <p:sp>
        <p:nvSpPr>
          <p:cNvPr id="345" name="" descr="{&quot;isTemplate&quot;:true,&quot;type&quot;:&quot;text&quot;}"/>
          <p:cNvSpPr txBox="1"/>
          <p:nvPr/>
        </p:nvSpPr>
        <p:spPr>
          <a:xfrm rot="0" flipH="0" flipV="0">
            <a:off x="7162800" y="2762250"/>
            <a:ext cx="4286250" cy="219075"/>
          </a:xfrm>
          <a:prstGeom prst="rect"/>
        </p:spPr>
        <p:txBody>
          <a:bodyPr wrap="none" lIns="0" tIns="0" rIns="0" bIns="0"/>
          <a:p>
            <a:pPr>
              <a:lnSpc>
                <a:spcPct val="100000"/>
              </a:lnSpc>
            </a:pPr>
            <a:r>
              <a:rPr lang="zh-CN" sz="1425" b="1">
                <a:solidFill>
                  <a:srgbClr val="1F2937"/>
                </a:solidFill>
                <a:latin typeface="Microsoft YaHei"/>
                <a:ea typeface="Microsoft YaHei"/>
              </a:rPr>
              <a:t>协作锤炼</a:t>
            </a:r>
            <a:endParaRPr/>
          </a:p>
        </p:txBody>
      </p:sp>
      <p:sp>
        <p:nvSpPr>
          <p:cNvPr id="346" name="" descr="{&quot;isTemplate&quot;:true,&quot;type&quot;:&quot;text&quot;}"/>
          <p:cNvSpPr txBox="1"/>
          <p:nvPr/>
        </p:nvSpPr>
        <p:spPr>
          <a:xfrm rot="0" flipH="0" flipV="0">
            <a:off x="7162800" y="3019425"/>
            <a:ext cx="4286250" cy="228600"/>
          </a:xfrm>
          <a:prstGeom prst="rect"/>
        </p:spPr>
        <p:txBody>
          <a:bodyPr wrap="none" lIns="0" tIns="0" rIns="0" bIns="0"/>
          <a:p>
            <a:pPr>
              <a:lnSpc>
                <a:spcPct val="150000"/>
              </a:lnSpc>
            </a:pPr>
            <a:r>
              <a:rPr lang="zh-CN" sz="975">
                <a:solidFill>
                  <a:srgbClr val="64748B"/>
                </a:solidFill>
                <a:latin typeface="Microsoft YaHei"/>
                <a:ea typeface="Microsoft YaHei"/>
              </a:rPr>
              <a:t>通过分组对抗与协作任务，强化目标共识与执行默契</a:t>
            </a:r>
            <a:endParaRPr/>
          </a:p>
        </p:txBody>
      </p:sp>
      <p:sp>
        <p:nvSpPr>
          <p:cNvPr id="347" name=""/>
          <p:cNvSpPr/>
          <p:nvPr/>
        </p:nvSpPr>
        <p:spPr>
          <a:xfrm rot="0" flipH="0" flipV="0">
            <a:off x="6286500" y="3543300"/>
            <a:ext cx="5334000" cy="857250"/>
          </a:xfrm>
          <a:prstGeom prst="roundRect">
            <a:avLst>
              <a:gd name="adj" fmla="val 13333"/>
            </a:avLst>
          </a:prstGeom>
          <a:solidFill>
            <a:srgbClr val="FFFFFF"/>
          </a:solidFill>
          <a:ln/>
          <a:effectLst>
            <a:outerShdw blurRad="76200" dist="19050" dir="5400000">
              <a:srgbClr val="4A7C59">
                <a:alpha val="6000"/>
              </a:srgbClr>
            </a:outerShdw>
          </a:effectLst>
        </p:spPr>
        <p:txBody>
          <a:bodyPr/>
          <a:p/>
        </p:txBody>
      </p:sp>
      <p:sp>
        <p:nvSpPr>
          <p:cNvPr id="348" name=""/>
          <p:cNvSpPr/>
          <p:nvPr/>
        </p:nvSpPr>
        <p:spPr>
          <a:xfrm rot="0" flipH="0" flipV="0">
            <a:off x="6457950" y="3705225"/>
            <a:ext cx="533400" cy="533400"/>
          </a:xfrm>
          <a:prstGeom prst="roundRect">
            <a:avLst>
              <a:gd name="adj" fmla="val 50000"/>
            </a:avLst>
          </a:prstGeom>
          <a:solidFill>
            <a:srgbClr val="4A7C59">
              <a:alpha val="10000"/>
            </a:srgbClr>
          </a:solidFill>
          <a:ln/>
        </p:spPr>
        <p:txBody>
          <a:bodyPr/>
          <a:p/>
        </p:txBody>
      </p:sp>
      <p:sp>
        <p:nvSpPr>
          <p:cNvPr id="349" name="" descr="{&quot;isTemplate&quot;:true,&quot;type&quot;:&quot;text&quot;}"/>
          <p:cNvSpPr txBox="1"/>
          <p:nvPr/>
        </p:nvSpPr>
        <p:spPr>
          <a:xfrm rot="0" flipH="0" flipV="0">
            <a:off x="6591300" y="3848100"/>
            <a:ext cx="266700" cy="257175"/>
          </a:xfrm>
          <a:prstGeom prst="rect"/>
        </p:spPr>
        <p:txBody>
          <a:bodyPr wrap="none" lIns="0" tIns="0" rIns="0" bIns="0"/>
          <a:p>
            <a:pPr>
              <a:lnSpc>
                <a:spcPct val="100000"/>
              </a:lnSpc>
            </a:pPr>
            <a:r>
              <a:rPr lang="en-US" sz="1650" b="1">
                <a:solidFill>
                  <a:srgbClr val="4A7C59"/>
                </a:solidFill>
                <a:latin typeface="Microsoft YaHei"/>
                <a:ea typeface="Microsoft YaHei"/>
              </a:rPr>
              <a:t>03</a:t>
            </a:r>
            <a:endParaRPr/>
          </a:p>
        </p:txBody>
      </p:sp>
      <p:sp>
        <p:nvSpPr>
          <p:cNvPr id="350" name="" descr="{&quot;isTemplate&quot;:true,&quot;type&quot;:&quot;text&quot;}"/>
          <p:cNvSpPr txBox="1"/>
          <p:nvPr/>
        </p:nvSpPr>
        <p:spPr>
          <a:xfrm rot="0" flipH="0" flipV="0">
            <a:off x="7162800" y="3733800"/>
            <a:ext cx="4286250" cy="219075"/>
          </a:xfrm>
          <a:prstGeom prst="rect"/>
        </p:spPr>
        <p:txBody>
          <a:bodyPr wrap="none" lIns="0" tIns="0" rIns="0" bIns="0"/>
          <a:p>
            <a:pPr>
              <a:lnSpc>
                <a:spcPct val="100000"/>
              </a:lnSpc>
            </a:pPr>
            <a:r>
              <a:rPr lang="zh-CN" sz="1425" b="1">
                <a:solidFill>
                  <a:srgbClr val="1F2937"/>
                </a:solidFill>
                <a:latin typeface="Microsoft YaHei"/>
                <a:ea typeface="Microsoft YaHei"/>
              </a:rPr>
              <a:t>身心放松</a:t>
            </a:r>
            <a:endParaRPr/>
          </a:p>
        </p:txBody>
      </p:sp>
      <p:sp>
        <p:nvSpPr>
          <p:cNvPr id="351" name="" descr="{&quot;isTemplate&quot;:true,&quot;type&quot;:&quot;text&quot;}"/>
          <p:cNvSpPr txBox="1"/>
          <p:nvPr/>
        </p:nvSpPr>
        <p:spPr>
          <a:xfrm rot="0" flipH="0" flipV="0">
            <a:off x="7162800" y="3990975"/>
            <a:ext cx="4286250" cy="228600"/>
          </a:xfrm>
          <a:prstGeom prst="rect"/>
        </p:spPr>
        <p:txBody>
          <a:bodyPr wrap="none" lIns="0" tIns="0" rIns="0" bIns="0"/>
          <a:p>
            <a:pPr>
              <a:lnSpc>
                <a:spcPct val="150000"/>
              </a:lnSpc>
            </a:pPr>
            <a:r>
              <a:rPr lang="zh-CN" sz="975">
                <a:solidFill>
                  <a:srgbClr val="64748B"/>
                </a:solidFill>
                <a:latin typeface="Microsoft YaHei"/>
                <a:ea typeface="Microsoft YaHei"/>
              </a:rPr>
              <a:t>远离城市喧嚣，亲近自然，缓解长期伏案带来的疲劳</a:t>
            </a:r>
            <a:endParaRPr/>
          </a:p>
        </p:txBody>
      </p:sp>
      <p:sp>
        <p:nvSpPr>
          <p:cNvPr id="352" name=""/>
          <p:cNvSpPr/>
          <p:nvPr/>
        </p:nvSpPr>
        <p:spPr>
          <a:xfrm rot="0" flipH="0" flipV="0">
            <a:off x="6286500" y="4514850"/>
            <a:ext cx="5334000" cy="857250"/>
          </a:xfrm>
          <a:prstGeom prst="roundRect">
            <a:avLst>
              <a:gd name="adj" fmla="val 13333"/>
            </a:avLst>
          </a:prstGeom>
          <a:solidFill>
            <a:srgbClr val="FFFFFF"/>
          </a:solidFill>
          <a:ln/>
          <a:effectLst>
            <a:outerShdw blurRad="76200" dist="19050" dir="5400000">
              <a:srgbClr val="4A7C59">
                <a:alpha val="6000"/>
              </a:srgbClr>
            </a:outerShdw>
          </a:effectLst>
        </p:spPr>
        <p:txBody>
          <a:bodyPr/>
          <a:p/>
        </p:txBody>
      </p:sp>
      <p:sp>
        <p:nvSpPr>
          <p:cNvPr id="353" name=""/>
          <p:cNvSpPr/>
          <p:nvPr/>
        </p:nvSpPr>
        <p:spPr>
          <a:xfrm rot="0" flipH="0" flipV="0">
            <a:off x="6457950" y="4676775"/>
            <a:ext cx="533400" cy="533400"/>
          </a:xfrm>
          <a:prstGeom prst="roundRect">
            <a:avLst>
              <a:gd name="adj" fmla="val 50000"/>
            </a:avLst>
          </a:prstGeom>
          <a:solidFill>
            <a:srgbClr val="4A7C59">
              <a:alpha val="10000"/>
            </a:srgbClr>
          </a:solidFill>
          <a:ln/>
        </p:spPr>
        <p:txBody>
          <a:bodyPr/>
          <a:p/>
        </p:txBody>
      </p:sp>
      <p:sp>
        <p:nvSpPr>
          <p:cNvPr id="354" name="" descr="{&quot;isTemplate&quot;:true,&quot;type&quot;:&quot;text&quot;}"/>
          <p:cNvSpPr txBox="1"/>
          <p:nvPr/>
        </p:nvSpPr>
        <p:spPr>
          <a:xfrm rot="0" flipH="0" flipV="0">
            <a:off x="6591300" y="4819650"/>
            <a:ext cx="266700" cy="257175"/>
          </a:xfrm>
          <a:prstGeom prst="rect"/>
        </p:spPr>
        <p:txBody>
          <a:bodyPr wrap="none" lIns="0" tIns="0" rIns="0" bIns="0"/>
          <a:p>
            <a:pPr>
              <a:lnSpc>
                <a:spcPct val="100000"/>
              </a:lnSpc>
            </a:pPr>
            <a:r>
              <a:rPr lang="en-US" sz="1650" b="1">
                <a:solidFill>
                  <a:srgbClr val="4A7C59"/>
                </a:solidFill>
                <a:latin typeface="Microsoft YaHei"/>
                <a:ea typeface="Microsoft YaHei"/>
              </a:rPr>
              <a:t>04</a:t>
            </a:r>
            <a:endParaRPr/>
          </a:p>
        </p:txBody>
      </p:sp>
      <p:sp>
        <p:nvSpPr>
          <p:cNvPr id="355" name="" descr="{&quot;isTemplate&quot;:true,&quot;type&quot;:&quot;text&quot;}"/>
          <p:cNvSpPr txBox="1"/>
          <p:nvPr/>
        </p:nvSpPr>
        <p:spPr>
          <a:xfrm rot="0" flipH="0" flipV="0">
            <a:off x="7162800" y="4705350"/>
            <a:ext cx="4286250" cy="219075"/>
          </a:xfrm>
          <a:prstGeom prst="rect"/>
        </p:spPr>
        <p:txBody>
          <a:bodyPr wrap="none" lIns="0" tIns="0" rIns="0" bIns="0"/>
          <a:p>
            <a:pPr>
              <a:lnSpc>
                <a:spcPct val="100000"/>
              </a:lnSpc>
            </a:pPr>
            <a:r>
              <a:rPr lang="zh-CN" sz="1425" b="1">
                <a:solidFill>
                  <a:srgbClr val="1F2937"/>
                </a:solidFill>
                <a:latin typeface="Microsoft YaHei"/>
                <a:ea typeface="Microsoft YaHei"/>
              </a:rPr>
              <a:t>文化沉淀</a:t>
            </a:r>
            <a:endParaRPr/>
          </a:p>
        </p:txBody>
      </p:sp>
      <p:sp>
        <p:nvSpPr>
          <p:cNvPr id="356" name="" descr="{&quot;isTemplate&quot;:true,&quot;type&quot;:&quot;text&quot;}"/>
          <p:cNvSpPr txBox="1"/>
          <p:nvPr/>
        </p:nvSpPr>
        <p:spPr>
          <a:xfrm rot="0" flipH="0" flipV="0">
            <a:off x="7162800" y="4962525"/>
            <a:ext cx="4286250" cy="228600"/>
          </a:xfrm>
          <a:prstGeom prst="rect"/>
        </p:spPr>
        <p:txBody>
          <a:bodyPr wrap="none" lIns="0" tIns="0" rIns="0" bIns="0"/>
          <a:p>
            <a:pPr>
              <a:lnSpc>
                <a:spcPct val="150000"/>
              </a:lnSpc>
            </a:pPr>
            <a:r>
              <a:rPr lang="zh-CN" sz="975">
                <a:solidFill>
                  <a:srgbClr val="64748B"/>
                </a:solidFill>
                <a:latin typeface="Microsoft YaHei"/>
                <a:ea typeface="Microsoft YaHei"/>
              </a:rPr>
              <a:t>在集体记忆中沉淀团队故事，形成可传承的团队素材</a:t>
            </a:r>
            <a:endParaRPr/>
          </a:p>
        </p:txBody>
      </p:sp>
      <p:sp>
        <p:nvSpPr>
          <p:cNvPr id="357" name="" descr="{&quot;isTemplate&quot;:true,&quot;type&quot;:&quot;text&quot;}"/>
          <p:cNvSpPr txBox="1"/>
          <p:nvPr/>
        </p:nvSpPr>
        <p:spPr>
          <a:xfrm rot="0" flipH="0" flipV="0">
            <a:off x="762000" y="6477000"/>
            <a:ext cx="1600200" cy="152400"/>
          </a:xfrm>
          <a:prstGeom prst="rect"/>
        </p:spPr>
        <p:txBody>
          <a:bodyPr wrap="none" lIns="0" tIns="0" rIns="0" bIns="0"/>
          <a:p>
            <a:pPr>
              <a:lnSpc>
                <a:spcPct val="100000"/>
              </a:lnSpc>
            </a:pPr>
            <a:r>
              <a:rPr lang="zh-CN" sz="975" spc="75">
                <a:solidFill>
                  <a:srgbClr val="94A3B8"/>
                </a:solidFill>
                <a:latin typeface="Microsoft YaHei"/>
                <a:ea typeface="Microsoft YaHei"/>
              </a:rPr>
              <a:t>公司户外活动二天团建方案</a:t>
            </a:r>
            <a:endParaRPr/>
          </a:p>
        </p:txBody>
      </p:sp>
      <p:sp>
        <p:nvSpPr>
          <p:cNvPr id="358" name=""/>
          <p:cNvSpPr/>
          <p:nvPr/>
        </p:nvSpPr>
        <p:spPr>
          <a:xfrm rot="0" flipH="0" flipV="0">
            <a:off x="10534650" y="6543675"/>
            <a:ext cx="266700" cy="19050"/>
          </a:xfrm>
          <a:prstGeom prst="rect">
            <a:avLst/>
          </a:prstGeom>
          <a:solidFill>
            <a:srgbClr val="E76F51"/>
          </a:solidFill>
          <a:ln/>
        </p:spPr>
        <p:txBody>
          <a:bodyPr/>
          <a:p/>
        </p:txBody>
      </p:sp>
      <p:sp>
        <p:nvSpPr>
          <p:cNvPr id="359" name="" descr="{&quot;isTemplate&quot;:true,&quot;type&quot;:&quot;text&quot;}"/>
          <p:cNvSpPr txBox="1"/>
          <p:nvPr/>
        </p:nvSpPr>
        <p:spPr>
          <a:xfrm rot="0" flipH="0" flipV="0">
            <a:off x="10877550" y="6477000"/>
            <a:ext cx="552450" cy="152400"/>
          </a:xfrm>
          <a:prstGeom prst="rect"/>
        </p:spPr>
        <p:txBody>
          <a:bodyPr wrap="none" lIns="0" tIns="0" rIns="0" bIns="0"/>
          <a:p>
            <a:pPr>
              <a:lnSpc>
                <a:spcPct val="100000"/>
              </a:lnSpc>
            </a:pPr>
            <a:r>
              <a:rPr lang="en-US" sz="975" spc="150">
                <a:solidFill>
                  <a:srgbClr val="94A3B8"/>
                </a:solidFill>
                <a:latin typeface="Microsoft YaHei"/>
                <a:ea typeface="Microsoft YaHei"/>
              </a:rPr>
              <a:t>04 / 14</a:t>
            </a:r>
            <a:endParaRPr/>
          </a:p>
        </p:txBody>
      </p:sp>
    </p:spTree>
  </p:cSld>
</p:sld>
</file>

<file path=ppt/slides/slide5.xml><?xml version="1.0" encoding="utf-8"?>
<p:sld xmlns:p="http://schemas.openxmlformats.org/presentationml/2006/main" xmlns:a="http://schemas.openxmlformats.org/drawingml/2006/main">
  <p:cSld>
    <p:spTree>
      <p:nvGrpSpPr>
        <p:cNvPr id="360" name="" descr="&lt;Slide style={{ width: 1280, height: 720, position: 'relative', overflow: 'hidden', background: '#FAF7F2' }}&gt;&#10;    {/* A 区 · 标题块 */}&#10;    &lt;Text style={{&#10;        position: 'absolute',&#10;        top: 36, left: 80,&#10;        fontSize: 36,&#10;        fontWeight: 'bold',&#10;        color: '#1F2937',&#10;        letterSpacing: 2,&#10;    }}&gt;&#10;        Day 1 · 集结破冰协作&#10;    &lt;/Text&gt;&#10;    &lt;Text style={{&#10;        position: 'absolute',&#10;        top: 86, left: 80,&#10;        fontSize: 14,&#10;        color: '#4A7C59',&#10;        letterSpacing: 6,&#10;    }}&gt;&#10;        ITINERARY · 04.18&#10;    &lt;/Text&gt;&#10;    &lt;Box style={{&#10;        position: 'absolute',&#10;        top: 80, left: 320,&#10;        width: 60, height: 1,&#10;        background: '#E8B86D',&#10;    }} /&gt;&#10;&#10;    {/* 顶部右侧：章节序号 */}&#10;    &lt;Text style={{&#10;        position: 'absolute',&#10;        top: 48, right: 80,&#10;        fontSize: 14, color: '#94A3B8',&#10;    }}&gt;&#10;        05 / 14&#10;    &lt;/Text&gt;&#10;&#10;    {/* ===== 左侧大标题区 ===== */}&#10;    &lt;Box style={{&#10;        position: 'absolute',&#10;        top: 168, left: 80,&#10;        width: 360, height: 392,&#10;        borderRadius: 16,&#10;        background: 'linear-gradient(135deg, #4A7C59 0%, #6B9B7A 100%)',&#10;        padding: 32,&#10;        flexDirection: 'column',&#10;        justifyContent: 'space-between',&#10;        boxShadow: '0 8px 24px rgba(74,124,89,0.18)',&#10;    }}&gt;&#10;        &lt;Box style={{ flexDirection: 'row', alignItems: 'center', gap: 12 }}&gt;&#10;            &lt;Box style={{ width: 32, height: 2, background: '#E8B86D' }} /&gt;&#10;            &lt;Text style={{ fontSize: 13, color: '#E8B86D', letterSpacing: 4, fontWeight: 600 }}&gt;&#10;                DAY 01 · 第一天&#10;            &lt;/Text&gt;&#10;        &lt;/Box&gt;&#10;&#10;        &lt;Box&gt;&#10;            &lt;Text style={{&#10;                fontSize: 64, fontWeight: 'bold',&#10;                color: '#FAF7F2', lineHeight: 1.1,&#10;            }}&gt;&#10;                集结&#10;            &lt;/Text&gt;&#10;            &lt;Text style={{&#10;                fontSize: 40, fontWeight: 'bold',&#10;                color: '#E8B86D', lineHeight: 1.1, marginTop: 8,&#10;            }}&gt;&#10;                破冰 · 协作&#10;            &lt;/Text&gt;&#10;        &lt;/Box&gt;&#10;&#10;        &lt;Text style={{&#10;            fontSize: 14, color: 'rgba(250,247,242,0.85)', lineHeight: 1.7,&#10;        }}&gt;&#10;            从城市到山林，&lt;br/&gt;&#10;            9 个节点完成从陌生人到队友的转变&#10;        &lt;/Text&gt;&#10;    &lt;/Box&gt;&#10;&#10;    {/* ===== 右侧时间轴 ===== */}&#10;    {/* 垂直引导线 */}&#10;    &lt;Box style={{&#10;        position: 'absolute',&#10;        top: 180, left: 488,&#10;        width: 2, height: 380,&#10;        background: 'linear-gradient(180deg, #4A7C59 0%, #E8B86D 50%, #E76F51 100%)',&#10;    }} /&gt;&#10;&#10;    {[&#10;        { time: '07:30', title: '集合 · 签到', desc: '点名 · 物资发放 · 合影' },&#10;        { time: '08:00', title: '大巴出发 · 车上互动', desc: '自我介绍 · 班组组建 · 规则宣讲' },&#10;        { time: '10:30', title: '开营仪式 · 破冰分组', desc: '分队 · 选队长 · 起队名口号' },&#10;        { time: '11:30', title: '农家午餐 · 午休', desc: '10 人一桌 · 自由交流' },&#10;        { time: '13:30', title: '团队挑战赛', desc: '信任背摔 · 不倒森林 · 极速 60 秒 · 盲人方阵' },&#10;        { time: '18:00', title: '团队晚宴 · 才艺展示', desc: '烧烤 + 篝火 + 才艺 PK' },&#10;        { time: '20:30', title: '夜话 · 星空分享会', desc: '分组围坐 · 匿名分享工作感悟' },&#10;        { time: '22:00', title: '休息', desc: '领队查房 · 禁酒后单独外出' },&#10;    ].map((item, idx) =&gt; {&#10;        const yPos = 180 + idx * 47;&#10;        return (&#10;            &lt;Box key={idx}&gt;&#10;                {/* 节点圆 */}&#10;                &lt;Box style={{&#10;                    position: 'absolute',&#10;                    top: yPos + 6, left: 478,&#10;                    width: 22, height: 22,&#10;                    borderRadius: 11,&#10;                    background: '#FAF7F2',&#10;                    borderWidth: 3,&#10;                    borderColor: idx &lt; 3 ? '#4A7C59' : idx &lt; 6 ? '#E8B86D' : '#E76F51',&#10;                    borderStyle: 'solid',&#10;                }} /&gt;&#10;                {/* 节点内点 */}&#10;                &lt;Box style={{&#10;                    position: 'absolute',&#10;                    top: yPos + 12, left: 484,&#10;                    width: 10, height: 10,&#10;                    borderRadius: 5,&#10;                    background: idx &lt; 3 ? '#4A7C59' : idx &lt; 6 ? '#E8B86D' : '#E76F51',&#10;                }} /&gt;&#10;&#10;                {/* 时间 */}&#10;                &lt;Text style={{&#10;                    position: 'absolute',&#10;                    top: yPos, left: 514,&#10;                    fontSize: 16,&#10;                    fontWeight: 'bold',&#10;                    color: idx &lt; 3 ? '#4A7C59' : idx &lt; 6 ? '#B57C2A' : '#E76F51',&#10;                    width: 60,&#10;                }}&gt;&#10;                    {item.time}&#10;                &lt;/Text&gt;&#10;&#10;                {/* 标题 */}&#10;                &lt;Text style={{&#10;                    position: 'absolute',&#10;                    top: yPos, left: 588,&#10;                    fontSize: 15, fontWeight: 600,&#10;                    color: '#1F2937',&#10;                    width: 240,&#10;                }}&gt;&#10;                    {item.title}&#10;                &lt;/Text&gt;&#10;&#10;                {/* 描述 */}&#10;                &lt;Text style={{&#10;                    position: 'absolute',&#10;                    top: yPos + 22, left: 588,&#10;                    fontSize: 12, color: '#64748B',&#10;                    width: 552,&#10;                }}&gt;&#10;                    {item.desc}&#10;                &lt;/Text&gt;&#10;            &lt;/Box&gt;&#10;        );&#10;    })}&#10;&#10;    {/* C 区 · 页脚 */}&#10;    &lt;Box style={{&#10;        position: 'absolute',&#10;        bottom: 24, left: 80, right: 80,&#10;        flexDirection: 'row',&#10;        justifyContent: 'space-between',&#10;        alignItems: 'center',&#10;    }}&gt;&#10;        &lt;Text style={{ fontSize: 13, color: '#94A3B8', letterSpacing: 1 }}&gt;&#10;            公司户外活动二天团建方案&#10;        &lt;/Text&gt;&#10;        &lt;Box style={{ flexDirection: 'row', alignItems: 'center', gap: 8 }}&gt;&#10;            &lt;Box style={{ width: 28, height: 2, background: '#E76F51' }} /&gt;&#10;            &lt;Text style={{ fontSize: 13, color: '#94A3B8', letterSpacing: 2 }}&gt;05 / 14&lt;/Text&gt;&#10;        &lt;/Box&gt;&#10;    &lt;/Box&gt;&#10;&lt;/Slide&gt;&#10;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1" name=""/>
          <p:cNvSpPr/>
          <p:nvPr/>
        </p:nvSpPr>
        <p:spPr>
          <a:xfrm rot="0" flipH="0" flipV="0">
            <a:off x="0" y="0"/>
            <a:ext cx="12192000" cy="6858000"/>
          </a:xfrm>
          <a:prstGeom prst="rect">
            <a:avLst/>
          </a:prstGeom>
          <a:solidFill>
            <a:srgbClr val="FAF7F2"/>
          </a:solidFill>
          <a:ln/>
        </p:spPr>
        <p:txBody>
          <a:bodyPr/>
          <a:p/>
        </p:txBody>
      </p:sp>
      <p:sp>
        <p:nvSpPr>
          <p:cNvPr id="362" name="" descr="{&quot;isTemplate&quot;:true,&quot;type&quot;:&quot;text&quot;}"/>
          <p:cNvSpPr txBox="1"/>
          <p:nvPr/>
        </p:nvSpPr>
        <p:spPr>
          <a:xfrm rot="0" flipH="0" flipV="0">
            <a:off x="762000" y="342900"/>
            <a:ext cx="3667125" cy="419100"/>
          </a:xfrm>
          <a:prstGeom prst="rect"/>
        </p:spPr>
        <p:txBody>
          <a:bodyPr wrap="none" lIns="0" tIns="0" rIns="0" bIns="0"/>
          <a:p>
            <a:pPr>
              <a:lnSpc>
                <a:spcPct val="100000"/>
              </a:lnSpc>
            </a:pPr>
            <a:r>
              <a:rPr lang="en-US" sz="2700" b="1" spc="150">
                <a:solidFill>
                  <a:srgbClr val="1F2937"/>
                </a:solidFill>
                <a:latin typeface="Microsoft YaHei"/>
                <a:ea typeface="Microsoft YaHei"/>
              </a:rPr>
              <a:t>Day 1 · </a:t>
            </a:r>
            <a:r>
              <a:rPr lang="zh-CN" sz="2700" b="1" spc="150">
                <a:solidFill>
                  <a:srgbClr val="1F2937"/>
                </a:solidFill>
                <a:latin typeface="Microsoft YaHei"/>
                <a:ea typeface="Microsoft YaHei"/>
              </a:rPr>
              <a:t>集结破冰协作</a:t>
            </a:r>
            <a:endParaRPr/>
          </a:p>
        </p:txBody>
      </p:sp>
      <p:sp>
        <p:nvSpPr>
          <p:cNvPr id="363" name="" descr="{&quot;isTemplate&quot;:true,&quot;type&quot;:&quot;text&quot;}"/>
          <p:cNvSpPr txBox="1"/>
          <p:nvPr/>
        </p:nvSpPr>
        <p:spPr>
          <a:xfrm rot="0" flipH="0" flipV="0">
            <a:off x="762000" y="819150"/>
            <a:ext cx="2114550" cy="161925"/>
          </a:xfrm>
          <a:prstGeom prst="rect"/>
        </p:spPr>
        <p:txBody>
          <a:bodyPr wrap="none" lIns="0" tIns="0" rIns="0" bIns="0"/>
          <a:p>
            <a:pPr>
              <a:lnSpc>
                <a:spcPct val="100000"/>
              </a:lnSpc>
            </a:pPr>
            <a:r>
              <a:rPr lang="en-US" sz="1050" spc="450">
                <a:solidFill>
                  <a:srgbClr val="4A7C59"/>
                </a:solidFill>
                <a:latin typeface="Microsoft YaHei"/>
                <a:ea typeface="Microsoft YaHei"/>
              </a:rPr>
              <a:t>ITINERARY · 04.18</a:t>
            </a:r>
            <a:endParaRPr/>
          </a:p>
        </p:txBody>
      </p:sp>
      <p:sp>
        <p:nvSpPr>
          <p:cNvPr id="364" name=""/>
          <p:cNvSpPr/>
          <p:nvPr/>
        </p:nvSpPr>
        <p:spPr>
          <a:xfrm rot="0" flipH="0" flipV="0">
            <a:off x="3048000" y="762000"/>
            <a:ext cx="571500" cy="9525"/>
          </a:xfrm>
          <a:prstGeom prst="rect">
            <a:avLst/>
          </a:prstGeom>
          <a:solidFill>
            <a:srgbClr val="E8B86D"/>
          </a:solidFill>
          <a:ln/>
        </p:spPr>
        <p:txBody>
          <a:bodyPr/>
          <a:p/>
        </p:txBody>
      </p:sp>
      <p:sp>
        <p:nvSpPr>
          <p:cNvPr id="365" name="" descr="{&quot;isTemplate&quot;:true,&quot;type&quot;:&quot;text&quot;}"/>
          <p:cNvSpPr txBox="1"/>
          <p:nvPr/>
        </p:nvSpPr>
        <p:spPr>
          <a:xfrm rot="0" flipH="0" flipV="0">
            <a:off x="10972800" y="457200"/>
            <a:ext cx="457200" cy="161925"/>
          </a:xfrm>
          <a:prstGeom prst="rect"/>
        </p:spPr>
        <p:txBody>
          <a:bodyPr wrap="none" lIns="0" tIns="0" rIns="0" bIns="0"/>
          <a:p>
            <a:pPr>
              <a:lnSpc>
                <a:spcPct val="100000"/>
              </a:lnSpc>
            </a:pPr>
            <a:r>
              <a:rPr lang="en-US" sz="1050">
                <a:solidFill>
                  <a:srgbClr val="94A3B8"/>
                </a:solidFill>
                <a:latin typeface="Microsoft YaHei"/>
                <a:ea typeface="Microsoft YaHei"/>
              </a:rPr>
              <a:t>05 / 14</a:t>
            </a:r>
            <a:endParaRPr/>
          </a:p>
        </p:txBody>
      </p:sp>
      <p:sp>
        <p:nvSpPr>
          <p:cNvPr id="366" name=""/>
          <p:cNvSpPr/>
          <p:nvPr/>
        </p:nvSpPr>
        <p:spPr>
          <a:xfrm rot="0" flipH="0" flipV="0">
            <a:off x="762000" y="1600200"/>
            <a:ext cx="3429000" cy="3733800"/>
          </a:xfrm>
          <a:prstGeom prst="roundRect">
            <a:avLst>
              <a:gd name="adj" fmla="val 4444"/>
            </a:avLst>
          </a:prstGeom>
          <a:gradFill>
            <a:gsLst>
              <a:gs pos="0">
                <a:srgbClr val="4A7C59"/>
              </a:gs>
              <a:gs pos="100000">
                <a:srgbClr val="6B9B7A"/>
              </a:gs>
            </a:gsLst>
            <a:lin ang="2700000" scaled="1"/>
          </a:gradFill>
          <a:ln/>
          <a:effectLst>
            <a:outerShdw blurRad="228600" dist="76200" dir="5400000">
              <a:srgbClr val="4A7C59">
                <a:alpha val="18000"/>
              </a:srgbClr>
            </a:outerShdw>
          </a:effectLst>
        </p:spPr>
        <p:txBody>
          <a:bodyPr/>
          <a:p/>
        </p:txBody>
      </p:sp>
      <p:sp>
        <p:nvSpPr>
          <p:cNvPr id="367" name=""/>
          <p:cNvSpPr/>
          <p:nvPr/>
        </p:nvSpPr>
        <p:spPr>
          <a:xfrm rot="0" flipH="0" flipV="0">
            <a:off x="1066800" y="1971675"/>
            <a:ext cx="304800" cy="19050"/>
          </a:xfrm>
          <a:prstGeom prst="rect">
            <a:avLst/>
          </a:prstGeom>
          <a:solidFill>
            <a:srgbClr val="E8B86D"/>
          </a:solidFill>
          <a:ln/>
        </p:spPr>
        <p:txBody>
          <a:bodyPr/>
          <a:p/>
        </p:txBody>
      </p:sp>
      <p:sp>
        <p:nvSpPr>
          <p:cNvPr id="368" name="" descr="{&quot;isTemplate&quot;:true,&quot;type&quot;:&quot;text&quot;}"/>
          <p:cNvSpPr txBox="1"/>
          <p:nvPr/>
        </p:nvSpPr>
        <p:spPr>
          <a:xfrm rot="0" flipH="0" flipV="0">
            <a:off x="1485900" y="1905000"/>
            <a:ext cx="1419225" cy="152400"/>
          </a:xfrm>
          <a:prstGeom prst="rect"/>
        </p:spPr>
        <p:txBody>
          <a:bodyPr wrap="none" lIns="0" tIns="0" rIns="0" bIns="0"/>
          <a:p>
            <a:pPr>
              <a:lnSpc>
                <a:spcPct val="100000"/>
              </a:lnSpc>
            </a:pPr>
            <a:r>
              <a:rPr lang="en-US" sz="975" b="1" spc="300">
                <a:solidFill>
                  <a:srgbClr val="E8B86D"/>
                </a:solidFill>
                <a:latin typeface="Microsoft YaHei"/>
                <a:ea typeface="Microsoft YaHei"/>
              </a:rPr>
              <a:t>DAY 01 · </a:t>
            </a:r>
            <a:r>
              <a:rPr lang="zh-CN" sz="975" b="1" spc="300">
                <a:solidFill>
                  <a:srgbClr val="E8B86D"/>
                </a:solidFill>
                <a:latin typeface="Microsoft YaHei"/>
                <a:ea typeface="Microsoft YaHei"/>
              </a:rPr>
              <a:t>第一天</a:t>
            </a:r>
            <a:endParaRPr/>
          </a:p>
        </p:txBody>
      </p:sp>
      <p:sp>
        <p:nvSpPr>
          <p:cNvPr id="369" name="" descr="{&quot;isTemplate&quot;:true,&quot;type&quot;:&quot;text&quot;}"/>
          <p:cNvSpPr txBox="1"/>
          <p:nvPr/>
        </p:nvSpPr>
        <p:spPr>
          <a:xfrm rot="0" flipH="0" flipV="0">
            <a:off x="1066800" y="2571750"/>
            <a:ext cx="2819400" cy="809625"/>
          </a:xfrm>
          <a:prstGeom prst="rect"/>
        </p:spPr>
        <p:txBody>
          <a:bodyPr wrap="none" lIns="0" tIns="0" rIns="0" bIns="0"/>
          <a:p>
            <a:pPr>
              <a:lnSpc>
                <a:spcPct val="110000"/>
              </a:lnSpc>
            </a:pPr>
            <a:r>
              <a:rPr lang="zh-CN" sz="4800" b="1">
                <a:solidFill>
                  <a:srgbClr val="FAF7F2"/>
                </a:solidFill>
                <a:latin typeface="Microsoft YaHei"/>
                <a:ea typeface="Microsoft YaHei"/>
              </a:rPr>
              <a:t>集结</a:t>
            </a:r>
            <a:endParaRPr/>
          </a:p>
        </p:txBody>
      </p:sp>
      <p:sp>
        <p:nvSpPr>
          <p:cNvPr id="370" name="" descr="{&quot;isTemplate&quot;:true,&quot;type&quot;:&quot;text&quot;}"/>
          <p:cNvSpPr txBox="1"/>
          <p:nvPr/>
        </p:nvSpPr>
        <p:spPr>
          <a:xfrm rot="0" flipH="0" flipV="0">
            <a:off x="1066800" y="3457575"/>
            <a:ext cx="2819400" cy="504825"/>
          </a:xfrm>
          <a:prstGeom prst="rect"/>
        </p:spPr>
        <p:txBody>
          <a:bodyPr wrap="none" lIns="0" tIns="0" rIns="0" bIns="0"/>
          <a:p>
            <a:pPr>
              <a:lnSpc>
                <a:spcPct val="110000"/>
              </a:lnSpc>
            </a:pPr>
            <a:r>
              <a:rPr lang="zh-CN" sz="3000" b="1">
                <a:solidFill>
                  <a:srgbClr val="E8B86D"/>
                </a:solidFill>
                <a:latin typeface="Microsoft YaHei"/>
                <a:ea typeface="Microsoft YaHei"/>
              </a:rPr>
              <a:t>破冰</a:t>
            </a:r>
            <a:r>
              <a:rPr lang="en-US" sz="3000" b="1">
                <a:solidFill>
                  <a:srgbClr val="E8B86D"/>
                </a:solidFill>
                <a:latin typeface="Microsoft YaHei"/>
                <a:ea typeface="Microsoft YaHei"/>
              </a:rPr>
              <a:t> · </a:t>
            </a:r>
            <a:r>
              <a:rPr lang="zh-CN" sz="3000" b="1">
                <a:solidFill>
                  <a:srgbClr val="E8B86D"/>
                </a:solidFill>
                <a:latin typeface="Microsoft YaHei"/>
                <a:ea typeface="Microsoft YaHei"/>
              </a:rPr>
              <a:t>协作</a:t>
            </a:r>
            <a:endParaRPr/>
          </a:p>
        </p:txBody>
      </p:sp>
      <p:sp>
        <p:nvSpPr>
          <p:cNvPr id="371" name="" descr="{&quot;isTemplate&quot;:true,&quot;type&quot;:&quot;text&quot;}"/>
          <p:cNvSpPr txBox="1"/>
          <p:nvPr/>
        </p:nvSpPr>
        <p:spPr>
          <a:xfrm rot="0" flipH="0" flipV="0">
            <a:off x="1066800" y="4476750"/>
            <a:ext cx="2819400" cy="552450"/>
          </a:xfrm>
          <a:prstGeom prst="rect"/>
        </p:spPr>
        <p:txBody>
          <a:bodyPr wrap="none" lIns="0" tIns="0" rIns="0" bIns="0"/>
          <a:p>
            <a:pPr>
              <a:lnSpc>
                <a:spcPct val="170000"/>
              </a:lnSpc>
            </a:pPr>
            <a:r>
              <a:rPr lang="zh-CN" sz="1050">
                <a:solidFill>
                  <a:srgbClr val="FAF7F2">
                    <a:alpha val="85000"/>
                  </a:srgbClr>
                </a:solidFill>
                <a:latin typeface="Microsoft YaHei"/>
                <a:ea typeface="Microsoft YaHei"/>
              </a:rPr>
              <a:t>从城市到山林，</a:t>
            </a:r>
            <a:endParaRPr/>
          </a:p>
          <a:p>
            <a:pPr>
              <a:lnSpc>
                <a:spcPct val="170000"/>
              </a:lnSpc>
            </a:pPr>
            <a:r>
              <a:rPr lang="en-US" sz="1050">
                <a:solidFill>
                  <a:srgbClr val="FAF7F2">
                    <a:alpha val="85000"/>
                  </a:srgbClr>
                </a:solidFill>
                <a:latin typeface="Microsoft YaHei"/>
                <a:ea typeface="Microsoft YaHei"/>
              </a:rPr>
              <a:t>9 </a:t>
            </a:r>
            <a:r>
              <a:rPr lang="zh-CN" sz="1050">
                <a:solidFill>
                  <a:srgbClr val="FAF7F2">
                    <a:alpha val="85000"/>
                  </a:srgbClr>
                </a:solidFill>
                <a:latin typeface="Microsoft YaHei"/>
                <a:ea typeface="Microsoft YaHei"/>
              </a:rPr>
              <a:t>个节点完成从陌生人到队友的转变</a:t>
            </a:r>
            <a:endParaRPr/>
          </a:p>
        </p:txBody>
      </p:sp>
      <p:sp>
        <p:nvSpPr>
          <p:cNvPr id="372" name=""/>
          <p:cNvSpPr/>
          <p:nvPr/>
        </p:nvSpPr>
        <p:spPr>
          <a:xfrm rot="0" flipH="0" flipV="0">
            <a:off x="4648200" y="1714500"/>
            <a:ext cx="19050" cy="3619500"/>
          </a:xfrm>
          <a:prstGeom prst="rect">
            <a:avLst/>
          </a:prstGeom>
          <a:gradFill>
            <a:gsLst>
              <a:gs pos="0">
                <a:srgbClr val="4A7C59"/>
              </a:gs>
              <a:gs pos="50000">
                <a:srgbClr val="E8B86D"/>
              </a:gs>
              <a:gs pos="100000">
                <a:srgbClr val="E76F51"/>
              </a:gs>
            </a:gsLst>
            <a:lin ang="5400000" scaled="1"/>
          </a:gradFill>
          <a:ln/>
        </p:spPr>
        <p:txBody>
          <a:bodyPr/>
          <a:p/>
        </p:txBody>
      </p:sp>
      <p:sp>
        <p:nvSpPr>
          <p:cNvPr id="373" name=""/>
          <p:cNvSpPr/>
          <p:nvPr/>
        </p:nvSpPr>
        <p:spPr>
          <a:xfrm rot="0" flipH="0" flipV="0">
            <a:off x="4552950" y="1771650"/>
            <a:ext cx="209550" cy="209550"/>
          </a:xfrm>
          <a:prstGeom prst="roundRect">
            <a:avLst>
              <a:gd name="adj" fmla="val 50000"/>
            </a:avLst>
          </a:prstGeom>
          <a:solidFill>
            <a:srgbClr val="FAF7F2"/>
          </a:solidFill>
          <a:ln w="38100">
            <a:solidFill>
              <a:srgbClr val="4A7C59"/>
            </a:solidFill>
            <a:prstDash val="solid"/>
          </a:ln>
        </p:spPr>
        <p:txBody>
          <a:bodyPr/>
          <a:p/>
        </p:txBody>
      </p:sp>
      <p:sp>
        <p:nvSpPr>
          <p:cNvPr id="374" name=""/>
          <p:cNvSpPr/>
          <p:nvPr/>
        </p:nvSpPr>
        <p:spPr>
          <a:xfrm rot="0" flipH="0" flipV="0">
            <a:off x="4610100" y="1828800"/>
            <a:ext cx="95250" cy="95250"/>
          </a:xfrm>
          <a:prstGeom prst="roundRect">
            <a:avLst>
              <a:gd name="adj" fmla="val 50000"/>
            </a:avLst>
          </a:prstGeom>
          <a:solidFill>
            <a:srgbClr val="4A7C59"/>
          </a:solidFill>
          <a:ln/>
        </p:spPr>
        <p:txBody>
          <a:bodyPr/>
          <a:p/>
        </p:txBody>
      </p:sp>
      <p:sp>
        <p:nvSpPr>
          <p:cNvPr id="375" name="" descr="{&quot;isTemplate&quot;:true,&quot;type&quot;:&quot;text&quot;}"/>
          <p:cNvSpPr txBox="1"/>
          <p:nvPr/>
        </p:nvSpPr>
        <p:spPr>
          <a:xfrm rot="0" flipH="0" flipV="0">
            <a:off x="4895850" y="1714500"/>
            <a:ext cx="571500" cy="190500"/>
          </a:xfrm>
          <a:prstGeom prst="rect"/>
        </p:spPr>
        <p:txBody>
          <a:bodyPr wrap="none" lIns="0" tIns="0" rIns="0" bIns="0"/>
          <a:p>
            <a:pPr>
              <a:lnSpc>
                <a:spcPct val="100000"/>
              </a:lnSpc>
            </a:pPr>
            <a:r>
              <a:rPr lang="en-US" sz="1200" b="1">
                <a:solidFill>
                  <a:srgbClr val="4A7C59"/>
                </a:solidFill>
                <a:latin typeface="Microsoft YaHei"/>
                <a:ea typeface="Microsoft YaHei"/>
              </a:rPr>
              <a:t>07:30</a:t>
            </a:r>
            <a:endParaRPr/>
          </a:p>
        </p:txBody>
      </p:sp>
      <p:sp>
        <p:nvSpPr>
          <p:cNvPr id="376" name="" descr="{&quot;isTemplate&quot;:true,&quot;type&quot;:&quot;text&quot;}"/>
          <p:cNvSpPr txBox="1"/>
          <p:nvPr/>
        </p:nvSpPr>
        <p:spPr>
          <a:xfrm rot="0" flipH="0" flipV="0">
            <a:off x="5600700" y="1714500"/>
            <a:ext cx="2286000" cy="171450"/>
          </a:xfrm>
          <a:prstGeom prst="rect"/>
        </p:spPr>
        <p:txBody>
          <a:bodyPr wrap="none" lIns="0" tIns="0" rIns="0" bIns="0"/>
          <a:p>
            <a:pPr>
              <a:lnSpc>
                <a:spcPct val="100000"/>
              </a:lnSpc>
            </a:pPr>
            <a:r>
              <a:rPr lang="zh-CN" sz="1125" b="1">
                <a:solidFill>
                  <a:srgbClr val="1F2937"/>
                </a:solidFill>
                <a:latin typeface="Microsoft YaHei"/>
                <a:ea typeface="Microsoft YaHei"/>
              </a:rPr>
              <a:t>集合</a:t>
            </a:r>
            <a:r>
              <a:rPr lang="en-US" sz="1125" b="1">
                <a:solidFill>
                  <a:srgbClr val="1F2937"/>
                </a:solidFill>
                <a:latin typeface="Microsoft YaHei"/>
                <a:ea typeface="Microsoft YaHei"/>
              </a:rPr>
              <a:t> · </a:t>
            </a:r>
            <a:r>
              <a:rPr lang="zh-CN" sz="1125" b="1">
                <a:solidFill>
                  <a:srgbClr val="1F2937"/>
                </a:solidFill>
                <a:latin typeface="Microsoft YaHei"/>
                <a:ea typeface="Microsoft YaHei"/>
              </a:rPr>
              <a:t>签到</a:t>
            </a:r>
            <a:endParaRPr/>
          </a:p>
        </p:txBody>
      </p:sp>
      <p:sp>
        <p:nvSpPr>
          <p:cNvPr id="377" name="" descr="{&quot;isTemplate&quot;:true,&quot;type&quot;:&quot;text&quot;}"/>
          <p:cNvSpPr txBox="1"/>
          <p:nvPr/>
        </p:nvSpPr>
        <p:spPr>
          <a:xfrm rot="0" flipH="0" flipV="0">
            <a:off x="5600700" y="1924050"/>
            <a:ext cx="5257800" cy="142875"/>
          </a:xfrm>
          <a:prstGeom prst="rect"/>
        </p:spPr>
        <p:txBody>
          <a:bodyPr wrap="none" lIns="0" tIns="0" rIns="0" bIns="0"/>
          <a:p>
            <a:pPr>
              <a:lnSpc>
                <a:spcPct val="100000"/>
              </a:lnSpc>
            </a:pPr>
            <a:r>
              <a:rPr lang="zh-CN" sz="900">
                <a:solidFill>
                  <a:srgbClr val="64748B"/>
                </a:solidFill>
                <a:latin typeface="Microsoft YaHei"/>
                <a:ea typeface="Microsoft YaHei"/>
              </a:rPr>
              <a:t>点名</a:t>
            </a:r>
            <a:r>
              <a:rPr lang="en-US" sz="900">
                <a:solidFill>
                  <a:srgbClr val="64748B"/>
                </a:solidFill>
                <a:latin typeface="Microsoft YaHei"/>
                <a:ea typeface="Microsoft YaHei"/>
              </a:rPr>
              <a:t> · </a:t>
            </a:r>
            <a:r>
              <a:rPr lang="zh-CN" sz="900">
                <a:solidFill>
                  <a:srgbClr val="64748B"/>
                </a:solidFill>
                <a:latin typeface="Microsoft YaHei"/>
                <a:ea typeface="Microsoft YaHei"/>
              </a:rPr>
              <a:t>物资发放</a:t>
            </a:r>
            <a:r>
              <a:rPr lang="en-US" sz="900">
                <a:solidFill>
                  <a:srgbClr val="64748B"/>
                </a:solidFill>
                <a:latin typeface="Microsoft YaHei"/>
                <a:ea typeface="Microsoft YaHei"/>
              </a:rPr>
              <a:t> · </a:t>
            </a:r>
            <a:r>
              <a:rPr lang="zh-CN" sz="900">
                <a:solidFill>
                  <a:srgbClr val="64748B"/>
                </a:solidFill>
                <a:latin typeface="Microsoft YaHei"/>
                <a:ea typeface="Microsoft YaHei"/>
              </a:rPr>
              <a:t>合影</a:t>
            </a:r>
            <a:endParaRPr/>
          </a:p>
        </p:txBody>
      </p:sp>
      <p:sp>
        <p:nvSpPr>
          <p:cNvPr id="378" name=""/>
          <p:cNvSpPr/>
          <p:nvPr/>
        </p:nvSpPr>
        <p:spPr>
          <a:xfrm rot="0" flipH="0" flipV="0">
            <a:off x="4552950" y="2219325"/>
            <a:ext cx="209550" cy="209550"/>
          </a:xfrm>
          <a:prstGeom prst="roundRect">
            <a:avLst>
              <a:gd name="adj" fmla="val 50000"/>
            </a:avLst>
          </a:prstGeom>
          <a:solidFill>
            <a:srgbClr val="FAF7F2"/>
          </a:solidFill>
          <a:ln w="38100">
            <a:solidFill>
              <a:srgbClr val="4A7C59"/>
            </a:solidFill>
            <a:prstDash val="solid"/>
          </a:ln>
        </p:spPr>
        <p:txBody>
          <a:bodyPr/>
          <a:p/>
        </p:txBody>
      </p:sp>
      <p:sp>
        <p:nvSpPr>
          <p:cNvPr id="379" name=""/>
          <p:cNvSpPr/>
          <p:nvPr/>
        </p:nvSpPr>
        <p:spPr>
          <a:xfrm rot="0" flipH="0" flipV="0">
            <a:off x="4610100" y="2276475"/>
            <a:ext cx="95250" cy="95250"/>
          </a:xfrm>
          <a:prstGeom prst="roundRect">
            <a:avLst>
              <a:gd name="adj" fmla="val 50000"/>
            </a:avLst>
          </a:prstGeom>
          <a:solidFill>
            <a:srgbClr val="4A7C59"/>
          </a:solidFill>
          <a:ln/>
        </p:spPr>
        <p:txBody>
          <a:bodyPr/>
          <a:p/>
        </p:txBody>
      </p:sp>
      <p:sp>
        <p:nvSpPr>
          <p:cNvPr id="380" name="" descr="{&quot;isTemplate&quot;:true,&quot;type&quot;:&quot;text&quot;}"/>
          <p:cNvSpPr txBox="1"/>
          <p:nvPr/>
        </p:nvSpPr>
        <p:spPr>
          <a:xfrm rot="0" flipH="0" flipV="0">
            <a:off x="4895850" y="2162175"/>
            <a:ext cx="571500" cy="190500"/>
          </a:xfrm>
          <a:prstGeom prst="rect"/>
        </p:spPr>
        <p:txBody>
          <a:bodyPr wrap="none" lIns="0" tIns="0" rIns="0" bIns="0"/>
          <a:p>
            <a:pPr>
              <a:lnSpc>
                <a:spcPct val="100000"/>
              </a:lnSpc>
            </a:pPr>
            <a:r>
              <a:rPr lang="en-US" sz="1200" b="1">
                <a:solidFill>
                  <a:srgbClr val="4A7C59"/>
                </a:solidFill>
                <a:latin typeface="Microsoft YaHei"/>
                <a:ea typeface="Microsoft YaHei"/>
              </a:rPr>
              <a:t>08:00</a:t>
            </a:r>
            <a:endParaRPr/>
          </a:p>
        </p:txBody>
      </p:sp>
      <p:sp>
        <p:nvSpPr>
          <p:cNvPr id="381" name="" descr="{&quot;isTemplate&quot;:true,&quot;type&quot;:&quot;text&quot;}"/>
          <p:cNvSpPr txBox="1"/>
          <p:nvPr/>
        </p:nvSpPr>
        <p:spPr>
          <a:xfrm rot="0" flipH="0" flipV="0">
            <a:off x="5600700" y="2162175"/>
            <a:ext cx="2286000" cy="171450"/>
          </a:xfrm>
          <a:prstGeom prst="rect"/>
        </p:spPr>
        <p:txBody>
          <a:bodyPr wrap="none" lIns="0" tIns="0" rIns="0" bIns="0"/>
          <a:p>
            <a:pPr>
              <a:lnSpc>
                <a:spcPct val="100000"/>
              </a:lnSpc>
            </a:pPr>
            <a:r>
              <a:rPr lang="zh-CN" sz="1125" b="1">
                <a:solidFill>
                  <a:srgbClr val="1F2937"/>
                </a:solidFill>
                <a:latin typeface="Microsoft YaHei"/>
                <a:ea typeface="Microsoft YaHei"/>
              </a:rPr>
              <a:t>大巴出发</a:t>
            </a:r>
            <a:r>
              <a:rPr lang="en-US" sz="1125" b="1">
                <a:solidFill>
                  <a:srgbClr val="1F2937"/>
                </a:solidFill>
                <a:latin typeface="Microsoft YaHei"/>
                <a:ea typeface="Microsoft YaHei"/>
              </a:rPr>
              <a:t> · </a:t>
            </a:r>
            <a:r>
              <a:rPr lang="zh-CN" sz="1125" b="1">
                <a:solidFill>
                  <a:srgbClr val="1F2937"/>
                </a:solidFill>
                <a:latin typeface="Microsoft YaHei"/>
                <a:ea typeface="Microsoft YaHei"/>
              </a:rPr>
              <a:t>车上互动</a:t>
            </a:r>
            <a:endParaRPr/>
          </a:p>
        </p:txBody>
      </p:sp>
      <p:sp>
        <p:nvSpPr>
          <p:cNvPr id="382" name="" descr="{&quot;isTemplate&quot;:true,&quot;type&quot;:&quot;text&quot;}"/>
          <p:cNvSpPr txBox="1"/>
          <p:nvPr/>
        </p:nvSpPr>
        <p:spPr>
          <a:xfrm rot="0" flipH="0" flipV="0">
            <a:off x="5600700" y="2371725"/>
            <a:ext cx="5257800" cy="142875"/>
          </a:xfrm>
          <a:prstGeom prst="rect"/>
        </p:spPr>
        <p:txBody>
          <a:bodyPr wrap="none" lIns="0" tIns="0" rIns="0" bIns="0"/>
          <a:p>
            <a:pPr>
              <a:lnSpc>
                <a:spcPct val="100000"/>
              </a:lnSpc>
            </a:pPr>
            <a:r>
              <a:rPr lang="zh-CN" sz="900">
                <a:solidFill>
                  <a:srgbClr val="64748B"/>
                </a:solidFill>
                <a:latin typeface="Microsoft YaHei"/>
                <a:ea typeface="Microsoft YaHei"/>
              </a:rPr>
              <a:t>自我介绍</a:t>
            </a:r>
            <a:r>
              <a:rPr lang="en-US" sz="900">
                <a:solidFill>
                  <a:srgbClr val="64748B"/>
                </a:solidFill>
                <a:latin typeface="Microsoft YaHei"/>
                <a:ea typeface="Microsoft YaHei"/>
              </a:rPr>
              <a:t> · </a:t>
            </a:r>
            <a:r>
              <a:rPr lang="zh-CN" sz="900">
                <a:solidFill>
                  <a:srgbClr val="64748B"/>
                </a:solidFill>
                <a:latin typeface="Microsoft YaHei"/>
                <a:ea typeface="Microsoft YaHei"/>
              </a:rPr>
              <a:t>班组组建</a:t>
            </a:r>
            <a:r>
              <a:rPr lang="en-US" sz="900">
                <a:solidFill>
                  <a:srgbClr val="64748B"/>
                </a:solidFill>
                <a:latin typeface="Microsoft YaHei"/>
                <a:ea typeface="Microsoft YaHei"/>
              </a:rPr>
              <a:t> · </a:t>
            </a:r>
            <a:r>
              <a:rPr lang="zh-CN" sz="900">
                <a:solidFill>
                  <a:srgbClr val="64748B"/>
                </a:solidFill>
                <a:latin typeface="Microsoft YaHei"/>
                <a:ea typeface="Microsoft YaHei"/>
              </a:rPr>
              <a:t>规则宣讲</a:t>
            </a:r>
            <a:endParaRPr/>
          </a:p>
        </p:txBody>
      </p:sp>
      <p:sp>
        <p:nvSpPr>
          <p:cNvPr id="383" name=""/>
          <p:cNvSpPr/>
          <p:nvPr/>
        </p:nvSpPr>
        <p:spPr>
          <a:xfrm rot="0" flipH="0" flipV="0">
            <a:off x="4552950" y="2667000"/>
            <a:ext cx="209550" cy="209550"/>
          </a:xfrm>
          <a:prstGeom prst="roundRect">
            <a:avLst>
              <a:gd name="adj" fmla="val 50000"/>
            </a:avLst>
          </a:prstGeom>
          <a:solidFill>
            <a:srgbClr val="FAF7F2"/>
          </a:solidFill>
          <a:ln w="38100">
            <a:solidFill>
              <a:srgbClr val="4A7C59"/>
            </a:solidFill>
            <a:prstDash val="solid"/>
          </a:ln>
        </p:spPr>
        <p:txBody>
          <a:bodyPr/>
          <a:p/>
        </p:txBody>
      </p:sp>
      <p:sp>
        <p:nvSpPr>
          <p:cNvPr id="384" name=""/>
          <p:cNvSpPr/>
          <p:nvPr/>
        </p:nvSpPr>
        <p:spPr>
          <a:xfrm rot="0" flipH="0" flipV="0">
            <a:off x="4610100" y="2724150"/>
            <a:ext cx="95250" cy="95250"/>
          </a:xfrm>
          <a:prstGeom prst="roundRect">
            <a:avLst>
              <a:gd name="adj" fmla="val 50000"/>
            </a:avLst>
          </a:prstGeom>
          <a:solidFill>
            <a:srgbClr val="4A7C59"/>
          </a:solidFill>
          <a:ln/>
        </p:spPr>
        <p:txBody>
          <a:bodyPr/>
          <a:p/>
        </p:txBody>
      </p:sp>
      <p:sp>
        <p:nvSpPr>
          <p:cNvPr id="385" name="" descr="{&quot;isTemplate&quot;:true,&quot;type&quot;:&quot;text&quot;}"/>
          <p:cNvSpPr txBox="1"/>
          <p:nvPr/>
        </p:nvSpPr>
        <p:spPr>
          <a:xfrm rot="0" flipH="0" flipV="0">
            <a:off x="4895850" y="2609850"/>
            <a:ext cx="571500" cy="190500"/>
          </a:xfrm>
          <a:prstGeom prst="rect"/>
        </p:spPr>
        <p:txBody>
          <a:bodyPr wrap="none" lIns="0" tIns="0" rIns="0" bIns="0"/>
          <a:p>
            <a:pPr>
              <a:lnSpc>
                <a:spcPct val="100000"/>
              </a:lnSpc>
            </a:pPr>
            <a:r>
              <a:rPr lang="en-US" sz="1200" b="1">
                <a:solidFill>
                  <a:srgbClr val="4A7C59"/>
                </a:solidFill>
                <a:latin typeface="Microsoft YaHei"/>
                <a:ea typeface="Microsoft YaHei"/>
              </a:rPr>
              <a:t>10:30</a:t>
            </a:r>
            <a:endParaRPr/>
          </a:p>
        </p:txBody>
      </p:sp>
      <p:sp>
        <p:nvSpPr>
          <p:cNvPr id="386" name="" descr="{&quot;isTemplate&quot;:true,&quot;type&quot;:&quot;text&quot;}"/>
          <p:cNvSpPr txBox="1"/>
          <p:nvPr/>
        </p:nvSpPr>
        <p:spPr>
          <a:xfrm rot="0" flipH="0" flipV="0">
            <a:off x="5600700" y="2609850"/>
            <a:ext cx="2286000" cy="171450"/>
          </a:xfrm>
          <a:prstGeom prst="rect"/>
        </p:spPr>
        <p:txBody>
          <a:bodyPr wrap="none" lIns="0" tIns="0" rIns="0" bIns="0"/>
          <a:p>
            <a:pPr>
              <a:lnSpc>
                <a:spcPct val="100000"/>
              </a:lnSpc>
            </a:pPr>
            <a:r>
              <a:rPr lang="zh-CN" sz="1125" b="1">
                <a:solidFill>
                  <a:srgbClr val="1F2937"/>
                </a:solidFill>
                <a:latin typeface="Microsoft YaHei"/>
                <a:ea typeface="Microsoft YaHei"/>
              </a:rPr>
              <a:t>开营仪式</a:t>
            </a:r>
            <a:r>
              <a:rPr lang="en-US" sz="1125" b="1">
                <a:solidFill>
                  <a:srgbClr val="1F2937"/>
                </a:solidFill>
                <a:latin typeface="Microsoft YaHei"/>
                <a:ea typeface="Microsoft YaHei"/>
              </a:rPr>
              <a:t> · </a:t>
            </a:r>
            <a:r>
              <a:rPr lang="zh-CN" sz="1125" b="1">
                <a:solidFill>
                  <a:srgbClr val="1F2937"/>
                </a:solidFill>
                <a:latin typeface="Microsoft YaHei"/>
                <a:ea typeface="Microsoft YaHei"/>
              </a:rPr>
              <a:t>破冰分组</a:t>
            </a:r>
            <a:endParaRPr/>
          </a:p>
        </p:txBody>
      </p:sp>
      <p:sp>
        <p:nvSpPr>
          <p:cNvPr id="387" name="" descr="{&quot;isTemplate&quot;:true,&quot;type&quot;:&quot;text&quot;}"/>
          <p:cNvSpPr txBox="1"/>
          <p:nvPr/>
        </p:nvSpPr>
        <p:spPr>
          <a:xfrm rot="0" flipH="0" flipV="0">
            <a:off x="5600700" y="2819400"/>
            <a:ext cx="5257800" cy="142875"/>
          </a:xfrm>
          <a:prstGeom prst="rect"/>
        </p:spPr>
        <p:txBody>
          <a:bodyPr wrap="none" lIns="0" tIns="0" rIns="0" bIns="0"/>
          <a:p>
            <a:pPr>
              <a:lnSpc>
                <a:spcPct val="100000"/>
              </a:lnSpc>
            </a:pPr>
            <a:r>
              <a:rPr lang="zh-CN" sz="900">
                <a:solidFill>
                  <a:srgbClr val="64748B"/>
                </a:solidFill>
                <a:latin typeface="Microsoft YaHei"/>
                <a:ea typeface="Microsoft YaHei"/>
              </a:rPr>
              <a:t>分队</a:t>
            </a:r>
            <a:r>
              <a:rPr lang="en-US" sz="900">
                <a:solidFill>
                  <a:srgbClr val="64748B"/>
                </a:solidFill>
                <a:latin typeface="Microsoft YaHei"/>
                <a:ea typeface="Microsoft YaHei"/>
              </a:rPr>
              <a:t> · </a:t>
            </a:r>
            <a:r>
              <a:rPr lang="zh-CN" sz="900">
                <a:solidFill>
                  <a:srgbClr val="64748B"/>
                </a:solidFill>
                <a:latin typeface="Microsoft YaHei"/>
                <a:ea typeface="Microsoft YaHei"/>
              </a:rPr>
              <a:t>选队长</a:t>
            </a:r>
            <a:r>
              <a:rPr lang="en-US" sz="900">
                <a:solidFill>
                  <a:srgbClr val="64748B"/>
                </a:solidFill>
                <a:latin typeface="Microsoft YaHei"/>
                <a:ea typeface="Microsoft YaHei"/>
              </a:rPr>
              <a:t> · </a:t>
            </a:r>
            <a:r>
              <a:rPr lang="zh-CN" sz="900">
                <a:solidFill>
                  <a:srgbClr val="64748B"/>
                </a:solidFill>
                <a:latin typeface="Microsoft YaHei"/>
                <a:ea typeface="Microsoft YaHei"/>
              </a:rPr>
              <a:t>起队名口号</a:t>
            </a:r>
            <a:endParaRPr/>
          </a:p>
        </p:txBody>
      </p:sp>
      <p:sp>
        <p:nvSpPr>
          <p:cNvPr id="388" name=""/>
          <p:cNvSpPr/>
          <p:nvPr/>
        </p:nvSpPr>
        <p:spPr>
          <a:xfrm rot="0" flipH="0" flipV="0">
            <a:off x="4552950" y="3114675"/>
            <a:ext cx="209550" cy="209550"/>
          </a:xfrm>
          <a:prstGeom prst="roundRect">
            <a:avLst>
              <a:gd name="adj" fmla="val 50000"/>
            </a:avLst>
          </a:prstGeom>
          <a:solidFill>
            <a:srgbClr val="FAF7F2"/>
          </a:solidFill>
          <a:ln w="38100">
            <a:solidFill>
              <a:srgbClr val="E8B86D"/>
            </a:solidFill>
            <a:prstDash val="solid"/>
          </a:ln>
        </p:spPr>
        <p:txBody>
          <a:bodyPr/>
          <a:p/>
        </p:txBody>
      </p:sp>
      <p:sp>
        <p:nvSpPr>
          <p:cNvPr id="389" name=""/>
          <p:cNvSpPr/>
          <p:nvPr/>
        </p:nvSpPr>
        <p:spPr>
          <a:xfrm rot="0" flipH="0" flipV="0">
            <a:off x="4610100" y="3171825"/>
            <a:ext cx="95250" cy="95250"/>
          </a:xfrm>
          <a:prstGeom prst="roundRect">
            <a:avLst>
              <a:gd name="adj" fmla="val 50000"/>
            </a:avLst>
          </a:prstGeom>
          <a:solidFill>
            <a:srgbClr val="E8B86D"/>
          </a:solidFill>
          <a:ln/>
        </p:spPr>
        <p:txBody>
          <a:bodyPr/>
          <a:p/>
        </p:txBody>
      </p:sp>
      <p:sp>
        <p:nvSpPr>
          <p:cNvPr id="390" name="" descr="{&quot;isTemplate&quot;:true,&quot;type&quot;:&quot;text&quot;}"/>
          <p:cNvSpPr txBox="1"/>
          <p:nvPr/>
        </p:nvSpPr>
        <p:spPr>
          <a:xfrm rot="0" flipH="0" flipV="0">
            <a:off x="4895850" y="3057525"/>
            <a:ext cx="571500" cy="190500"/>
          </a:xfrm>
          <a:prstGeom prst="rect"/>
        </p:spPr>
        <p:txBody>
          <a:bodyPr wrap="none" lIns="0" tIns="0" rIns="0" bIns="0"/>
          <a:p>
            <a:pPr>
              <a:lnSpc>
                <a:spcPct val="100000"/>
              </a:lnSpc>
            </a:pPr>
            <a:r>
              <a:rPr lang="en-US" sz="1200" b="1">
                <a:solidFill>
                  <a:srgbClr val="B57C2A"/>
                </a:solidFill>
                <a:latin typeface="Microsoft YaHei"/>
                <a:ea typeface="Microsoft YaHei"/>
              </a:rPr>
              <a:t>11:30</a:t>
            </a:r>
            <a:endParaRPr/>
          </a:p>
        </p:txBody>
      </p:sp>
      <p:sp>
        <p:nvSpPr>
          <p:cNvPr id="391" name="" descr="{&quot;isTemplate&quot;:true,&quot;type&quot;:&quot;text&quot;}"/>
          <p:cNvSpPr txBox="1"/>
          <p:nvPr/>
        </p:nvSpPr>
        <p:spPr>
          <a:xfrm rot="0" flipH="0" flipV="0">
            <a:off x="5600700" y="3057525"/>
            <a:ext cx="2286000" cy="171450"/>
          </a:xfrm>
          <a:prstGeom prst="rect"/>
        </p:spPr>
        <p:txBody>
          <a:bodyPr wrap="none" lIns="0" tIns="0" rIns="0" bIns="0"/>
          <a:p>
            <a:pPr>
              <a:lnSpc>
                <a:spcPct val="100000"/>
              </a:lnSpc>
            </a:pPr>
            <a:r>
              <a:rPr lang="zh-CN" sz="1125" b="1">
                <a:solidFill>
                  <a:srgbClr val="1F2937"/>
                </a:solidFill>
                <a:latin typeface="Microsoft YaHei"/>
                <a:ea typeface="Microsoft YaHei"/>
              </a:rPr>
              <a:t>农家午餐</a:t>
            </a:r>
            <a:r>
              <a:rPr lang="en-US" sz="1125" b="1">
                <a:solidFill>
                  <a:srgbClr val="1F2937"/>
                </a:solidFill>
                <a:latin typeface="Microsoft YaHei"/>
                <a:ea typeface="Microsoft YaHei"/>
              </a:rPr>
              <a:t> · </a:t>
            </a:r>
            <a:r>
              <a:rPr lang="zh-CN" sz="1125" b="1">
                <a:solidFill>
                  <a:srgbClr val="1F2937"/>
                </a:solidFill>
                <a:latin typeface="Microsoft YaHei"/>
                <a:ea typeface="Microsoft YaHei"/>
              </a:rPr>
              <a:t>午休</a:t>
            </a:r>
            <a:endParaRPr/>
          </a:p>
        </p:txBody>
      </p:sp>
      <p:sp>
        <p:nvSpPr>
          <p:cNvPr id="392" name="" descr="{&quot;isTemplate&quot;:true,&quot;type&quot;:&quot;text&quot;}"/>
          <p:cNvSpPr txBox="1"/>
          <p:nvPr/>
        </p:nvSpPr>
        <p:spPr>
          <a:xfrm rot="0" flipH="0" flipV="0">
            <a:off x="5600700" y="3267075"/>
            <a:ext cx="5257800" cy="142875"/>
          </a:xfrm>
          <a:prstGeom prst="rect"/>
        </p:spPr>
        <p:txBody>
          <a:bodyPr wrap="none" lIns="0" tIns="0" rIns="0" bIns="0"/>
          <a:p>
            <a:pPr>
              <a:lnSpc>
                <a:spcPct val="100000"/>
              </a:lnSpc>
            </a:pPr>
            <a:r>
              <a:rPr lang="en-US" sz="900">
                <a:solidFill>
                  <a:srgbClr val="64748B"/>
                </a:solidFill>
                <a:latin typeface="Microsoft YaHei"/>
                <a:ea typeface="Microsoft YaHei"/>
              </a:rPr>
              <a:t>10 </a:t>
            </a:r>
            <a:r>
              <a:rPr lang="zh-CN" sz="900">
                <a:solidFill>
                  <a:srgbClr val="64748B"/>
                </a:solidFill>
                <a:latin typeface="Microsoft YaHei"/>
                <a:ea typeface="Microsoft YaHei"/>
              </a:rPr>
              <a:t>人一桌</a:t>
            </a:r>
            <a:r>
              <a:rPr lang="en-US" sz="900">
                <a:solidFill>
                  <a:srgbClr val="64748B"/>
                </a:solidFill>
                <a:latin typeface="Microsoft YaHei"/>
                <a:ea typeface="Microsoft YaHei"/>
              </a:rPr>
              <a:t> · </a:t>
            </a:r>
            <a:r>
              <a:rPr lang="zh-CN" sz="900">
                <a:solidFill>
                  <a:srgbClr val="64748B"/>
                </a:solidFill>
                <a:latin typeface="Microsoft YaHei"/>
                <a:ea typeface="Microsoft YaHei"/>
              </a:rPr>
              <a:t>自由交流</a:t>
            </a:r>
            <a:endParaRPr/>
          </a:p>
        </p:txBody>
      </p:sp>
      <p:sp>
        <p:nvSpPr>
          <p:cNvPr id="393" name=""/>
          <p:cNvSpPr/>
          <p:nvPr/>
        </p:nvSpPr>
        <p:spPr>
          <a:xfrm rot="0" flipH="0" flipV="0">
            <a:off x="4552950" y="3562350"/>
            <a:ext cx="209550" cy="209550"/>
          </a:xfrm>
          <a:prstGeom prst="roundRect">
            <a:avLst>
              <a:gd name="adj" fmla="val 50000"/>
            </a:avLst>
          </a:prstGeom>
          <a:solidFill>
            <a:srgbClr val="FAF7F2"/>
          </a:solidFill>
          <a:ln w="38100">
            <a:solidFill>
              <a:srgbClr val="E8B86D"/>
            </a:solidFill>
            <a:prstDash val="solid"/>
          </a:ln>
        </p:spPr>
        <p:txBody>
          <a:bodyPr/>
          <a:p/>
        </p:txBody>
      </p:sp>
      <p:sp>
        <p:nvSpPr>
          <p:cNvPr id="394" name=""/>
          <p:cNvSpPr/>
          <p:nvPr/>
        </p:nvSpPr>
        <p:spPr>
          <a:xfrm rot="0" flipH="0" flipV="0">
            <a:off x="4610100" y="3619500"/>
            <a:ext cx="95250" cy="95250"/>
          </a:xfrm>
          <a:prstGeom prst="roundRect">
            <a:avLst>
              <a:gd name="adj" fmla="val 50000"/>
            </a:avLst>
          </a:prstGeom>
          <a:solidFill>
            <a:srgbClr val="E8B86D"/>
          </a:solidFill>
          <a:ln/>
        </p:spPr>
        <p:txBody>
          <a:bodyPr/>
          <a:p/>
        </p:txBody>
      </p:sp>
      <p:sp>
        <p:nvSpPr>
          <p:cNvPr id="395" name="" descr="{&quot;isTemplate&quot;:true,&quot;type&quot;:&quot;text&quot;}"/>
          <p:cNvSpPr txBox="1"/>
          <p:nvPr/>
        </p:nvSpPr>
        <p:spPr>
          <a:xfrm rot="0" flipH="0" flipV="0">
            <a:off x="4895850" y="3505200"/>
            <a:ext cx="571500" cy="190500"/>
          </a:xfrm>
          <a:prstGeom prst="rect"/>
        </p:spPr>
        <p:txBody>
          <a:bodyPr wrap="none" lIns="0" tIns="0" rIns="0" bIns="0"/>
          <a:p>
            <a:pPr>
              <a:lnSpc>
                <a:spcPct val="100000"/>
              </a:lnSpc>
            </a:pPr>
            <a:r>
              <a:rPr lang="en-US" sz="1200" b="1">
                <a:solidFill>
                  <a:srgbClr val="B57C2A"/>
                </a:solidFill>
                <a:latin typeface="Microsoft YaHei"/>
                <a:ea typeface="Microsoft YaHei"/>
              </a:rPr>
              <a:t>13:30</a:t>
            </a:r>
            <a:endParaRPr/>
          </a:p>
        </p:txBody>
      </p:sp>
      <p:sp>
        <p:nvSpPr>
          <p:cNvPr id="396" name="" descr="{&quot;isTemplate&quot;:true,&quot;type&quot;:&quot;text&quot;}"/>
          <p:cNvSpPr txBox="1"/>
          <p:nvPr/>
        </p:nvSpPr>
        <p:spPr>
          <a:xfrm rot="0" flipH="0" flipV="0">
            <a:off x="5600700" y="3505200"/>
            <a:ext cx="2286000" cy="171450"/>
          </a:xfrm>
          <a:prstGeom prst="rect"/>
        </p:spPr>
        <p:txBody>
          <a:bodyPr wrap="none" lIns="0" tIns="0" rIns="0" bIns="0"/>
          <a:p>
            <a:pPr>
              <a:lnSpc>
                <a:spcPct val="100000"/>
              </a:lnSpc>
            </a:pPr>
            <a:r>
              <a:rPr lang="zh-CN" sz="1125" b="1">
                <a:solidFill>
                  <a:srgbClr val="1F2937"/>
                </a:solidFill>
                <a:latin typeface="Microsoft YaHei"/>
                <a:ea typeface="Microsoft YaHei"/>
              </a:rPr>
              <a:t>团队挑战赛</a:t>
            </a:r>
            <a:endParaRPr/>
          </a:p>
        </p:txBody>
      </p:sp>
      <p:sp>
        <p:nvSpPr>
          <p:cNvPr id="397" name="" descr="{&quot;isTemplate&quot;:true,&quot;type&quot;:&quot;text&quot;}"/>
          <p:cNvSpPr txBox="1"/>
          <p:nvPr/>
        </p:nvSpPr>
        <p:spPr>
          <a:xfrm rot="0" flipH="0" flipV="0">
            <a:off x="5600700" y="3714750"/>
            <a:ext cx="5257800" cy="142875"/>
          </a:xfrm>
          <a:prstGeom prst="rect"/>
        </p:spPr>
        <p:txBody>
          <a:bodyPr wrap="none" lIns="0" tIns="0" rIns="0" bIns="0"/>
          <a:p>
            <a:pPr>
              <a:lnSpc>
                <a:spcPct val="100000"/>
              </a:lnSpc>
            </a:pPr>
            <a:r>
              <a:rPr lang="zh-CN" sz="900">
                <a:solidFill>
                  <a:srgbClr val="64748B"/>
                </a:solidFill>
                <a:latin typeface="Microsoft YaHei"/>
                <a:ea typeface="Microsoft YaHei"/>
              </a:rPr>
              <a:t>信任背摔</a:t>
            </a:r>
            <a:r>
              <a:rPr lang="en-US" sz="900">
                <a:solidFill>
                  <a:srgbClr val="64748B"/>
                </a:solidFill>
                <a:latin typeface="Microsoft YaHei"/>
                <a:ea typeface="Microsoft YaHei"/>
              </a:rPr>
              <a:t> · </a:t>
            </a:r>
            <a:r>
              <a:rPr lang="zh-CN" sz="900">
                <a:solidFill>
                  <a:srgbClr val="64748B"/>
                </a:solidFill>
                <a:latin typeface="Microsoft YaHei"/>
                <a:ea typeface="Microsoft YaHei"/>
              </a:rPr>
              <a:t>不倒森林</a:t>
            </a:r>
            <a:r>
              <a:rPr lang="en-US" sz="900">
                <a:solidFill>
                  <a:srgbClr val="64748B"/>
                </a:solidFill>
                <a:latin typeface="Microsoft YaHei"/>
                <a:ea typeface="Microsoft YaHei"/>
              </a:rPr>
              <a:t> · </a:t>
            </a:r>
            <a:r>
              <a:rPr lang="zh-CN" sz="900">
                <a:solidFill>
                  <a:srgbClr val="64748B"/>
                </a:solidFill>
                <a:latin typeface="Microsoft YaHei"/>
                <a:ea typeface="Microsoft YaHei"/>
              </a:rPr>
              <a:t>极速</a:t>
            </a:r>
            <a:r>
              <a:rPr lang="en-US" sz="900">
                <a:solidFill>
                  <a:srgbClr val="64748B"/>
                </a:solidFill>
                <a:latin typeface="Microsoft YaHei"/>
                <a:ea typeface="Microsoft YaHei"/>
              </a:rPr>
              <a:t> 60 </a:t>
            </a:r>
            <a:r>
              <a:rPr lang="zh-CN" sz="900">
                <a:solidFill>
                  <a:srgbClr val="64748B"/>
                </a:solidFill>
                <a:latin typeface="Microsoft YaHei"/>
                <a:ea typeface="Microsoft YaHei"/>
              </a:rPr>
              <a:t>秒</a:t>
            </a:r>
            <a:r>
              <a:rPr lang="en-US" sz="900">
                <a:solidFill>
                  <a:srgbClr val="64748B"/>
                </a:solidFill>
                <a:latin typeface="Microsoft YaHei"/>
                <a:ea typeface="Microsoft YaHei"/>
              </a:rPr>
              <a:t> · </a:t>
            </a:r>
            <a:r>
              <a:rPr lang="zh-CN" sz="900">
                <a:solidFill>
                  <a:srgbClr val="64748B"/>
                </a:solidFill>
                <a:latin typeface="Microsoft YaHei"/>
                <a:ea typeface="Microsoft YaHei"/>
              </a:rPr>
              <a:t>盲人方阵</a:t>
            </a:r>
            <a:endParaRPr/>
          </a:p>
        </p:txBody>
      </p:sp>
      <p:sp>
        <p:nvSpPr>
          <p:cNvPr id="398" name=""/>
          <p:cNvSpPr/>
          <p:nvPr/>
        </p:nvSpPr>
        <p:spPr>
          <a:xfrm rot="0" flipH="0" flipV="0">
            <a:off x="4552950" y="4010025"/>
            <a:ext cx="209550" cy="209550"/>
          </a:xfrm>
          <a:prstGeom prst="roundRect">
            <a:avLst>
              <a:gd name="adj" fmla="val 50000"/>
            </a:avLst>
          </a:prstGeom>
          <a:solidFill>
            <a:srgbClr val="FAF7F2"/>
          </a:solidFill>
          <a:ln w="38100">
            <a:solidFill>
              <a:srgbClr val="E8B86D"/>
            </a:solidFill>
            <a:prstDash val="solid"/>
          </a:ln>
        </p:spPr>
        <p:txBody>
          <a:bodyPr/>
          <a:p/>
        </p:txBody>
      </p:sp>
      <p:sp>
        <p:nvSpPr>
          <p:cNvPr id="399" name=""/>
          <p:cNvSpPr/>
          <p:nvPr/>
        </p:nvSpPr>
        <p:spPr>
          <a:xfrm rot="0" flipH="0" flipV="0">
            <a:off x="4610100" y="4067175"/>
            <a:ext cx="95250" cy="95250"/>
          </a:xfrm>
          <a:prstGeom prst="roundRect">
            <a:avLst>
              <a:gd name="adj" fmla="val 50000"/>
            </a:avLst>
          </a:prstGeom>
          <a:solidFill>
            <a:srgbClr val="E8B86D"/>
          </a:solidFill>
          <a:ln/>
        </p:spPr>
        <p:txBody>
          <a:bodyPr/>
          <a:p/>
        </p:txBody>
      </p:sp>
      <p:sp>
        <p:nvSpPr>
          <p:cNvPr id="400" name="" descr="{&quot;isTemplate&quot;:true,&quot;type&quot;:&quot;text&quot;}"/>
          <p:cNvSpPr txBox="1"/>
          <p:nvPr/>
        </p:nvSpPr>
        <p:spPr>
          <a:xfrm rot="0" flipH="0" flipV="0">
            <a:off x="4895850" y="3952875"/>
            <a:ext cx="571500" cy="190500"/>
          </a:xfrm>
          <a:prstGeom prst="rect"/>
        </p:spPr>
        <p:txBody>
          <a:bodyPr wrap="none" lIns="0" tIns="0" rIns="0" bIns="0"/>
          <a:p>
            <a:pPr>
              <a:lnSpc>
                <a:spcPct val="100000"/>
              </a:lnSpc>
            </a:pPr>
            <a:r>
              <a:rPr lang="en-US" sz="1200" b="1">
                <a:solidFill>
                  <a:srgbClr val="B57C2A"/>
                </a:solidFill>
                <a:latin typeface="Microsoft YaHei"/>
                <a:ea typeface="Microsoft YaHei"/>
              </a:rPr>
              <a:t>18:00</a:t>
            </a:r>
            <a:endParaRPr/>
          </a:p>
        </p:txBody>
      </p:sp>
      <p:sp>
        <p:nvSpPr>
          <p:cNvPr id="401" name="" descr="{&quot;isTemplate&quot;:true,&quot;type&quot;:&quot;text&quot;}"/>
          <p:cNvSpPr txBox="1"/>
          <p:nvPr/>
        </p:nvSpPr>
        <p:spPr>
          <a:xfrm rot="0" flipH="0" flipV="0">
            <a:off x="5600700" y="3952875"/>
            <a:ext cx="2286000" cy="171450"/>
          </a:xfrm>
          <a:prstGeom prst="rect"/>
        </p:spPr>
        <p:txBody>
          <a:bodyPr wrap="none" lIns="0" tIns="0" rIns="0" bIns="0"/>
          <a:p>
            <a:pPr>
              <a:lnSpc>
                <a:spcPct val="100000"/>
              </a:lnSpc>
            </a:pPr>
            <a:r>
              <a:rPr lang="zh-CN" sz="1125" b="1">
                <a:solidFill>
                  <a:srgbClr val="1F2937"/>
                </a:solidFill>
                <a:latin typeface="Microsoft YaHei"/>
                <a:ea typeface="Microsoft YaHei"/>
              </a:rPr>
              <a:t>团队晚宴</a:t>
            </a:r>
            <a:r>
              <a:rPr lang="en-US" sz="1125" b="1">
                <a:solidFill>
                  <a:srgbClr val="1F2937"/>
                </a:solidFill>
                <a:latin typeface="Microsoft YaHei"/>
                <a:ea typeface="Microsoft YaHei"/>
              </a:rPr>
              <a:t> · </a:t>
            </a:r>
            <a:r>
              <a:rPr lang="zh-CN" sz="1125" b="1">
                <a:solidFill>
                  <a:srgbClr val="1F2937"/>
                </a:solidFill>
                <a:latin typeface="Microsoft YaHei"/>
                <a:ea typeface="Microsoft YaHei"/>
              </a:rPr>
              <a:t>才艺展示</a:t>
            </a:r>
            <a:endParaRPr/>
          </a:p>
        </p:txBody>
      </p:sp>
      <p:sp>
        <p:nvSpPr>
          <p:cNvPr id="402" name="" descr="{&quot;isTemplate&quot;:true,&quot;type&quot;:&quot;text&quot;}"/>
          <p:cNvSpPr txBox="1"/>
          <p:nvPr/>
        </p:nvSpPr>
        <p:spPr>
          <a:xfrm rot="0" flipH="0" flipV="0">
            <a:off x="5600700" y="4162425"/>
            <a:ext cx="5257800" cy="142875"/>
          </a:xfrm>
          <a:prstGeom prst="rect"/>
        </p:spPr>
        <p:txBody>
          <a:bodyPr wrap="none" lIns="0" tIns="0" rIns="0" bIns="0"/>
          <a:p>
            <a:pPr>
              <a:lnSpc>
                <a:spcPct val="100000"/>
              </a:lnSpc>
            </a:pPr>
            <a:r>
              <a:rPr lang="zh-CN" sz="900">
                <a:solidFill>
                  <a:srgbClr val="64748B"/>
                </a:solidFill>
                <a:latin typeface="Microsoft YaHei"/>
                <a:ea typeface="Microsoft YaHei"/>
              </a:rPr>
              <a:t>烧烤</a:t>
            </a:r>
            <a:r>
              <a:rPr lang="en-US" sz="900">
                <a:solidFill>
                  <a:srgbClr val="64748B"/>
                </a:solidFill>
                <a:latin typeface="Microsoft YaHei"/>
                <a:ea typeface="Microsoft YaHei"/>
              </a:rPr>
              <a:t> + </a:t>
            </a:r>
            <a:r>
              <a:rPr lang="zh-CN" sz="900">
                <a:solidFill>
                  <a:srgbClr val="64748B"/>
                </a:solidFill>
                <a:latin typeface="Microsoft YaHei"/>
                <a:ea typeface="Microsoft YaHei"/>
              </a:rPr>
              <a:t>篝火</a:t>
            </a:r>
            <a:r>
              <a:rPr lang="en-US" sz="900">
                <a:solidFill>
                  <a:srgbClr val="64748B"/>
                </a:solidFill>
                <a:latin typeface="Microsoft YaHei"/>
                <a:ea typeface="Microsoft YaHei"/>
              </a:rPr>
              <a:t> + </a:t>
            </a:r>
            <a:r>
              <a:rPr lang="zh-CN" sz="900">
                <a:solidFill>
                  <a:srgbClr val="64748B"/>
                </a:solidFill>
                <a:latin typeface="Microsoft YaHei"/>
                <a:ea typeface="Microsoft YaHei"/>
              </a:rPr>
              <a:t>才艺</a:t>
            </a:r>
            <a:r>
              <a:rPr lang="en-US" sz="900">
                <a:solidFill>
                  <a:srgbClr val="64748B"/>
                </a:solidFill>
                <a:latin typeface="Microsoft YaHei"/>
                <a:ea typeface="Microsoft YaHei"/>
              </a:rPr>
              <a:t> PK</a:t>
            </a:r>
            <a:endParaRPr/>
          </a:p>
        </p:txBody>
      </p:sp>
      <p:sp>
        <p:nvSpPr>
          <p:cNvPr id="403" name=""/>
          <p:cNvSpPr/>
          <p:nvPr/>
        </p:nvSpPr>
        <p:spPr>
          <a:xfrm rot="0" flipH="0" flipV="0">
            <a:off x="4552950" y="4457700"/>
            <a:ext cx="209550" cy="209550"/>
          </a:xfrm>
          <a:prstGeom prst="roundRect">
            <a:avLst>
              <a:gd name="adj" fmla="val 50000"/>
            </a:avLst>
          </a:prstGeom>
          <a:solidFill>
            <a:srgbClr val="FAF7F2"/>
          </a:solidFill>
          <a:ln w="38100">
            <a:solidFill>
              <a:srgbClr val="E76F51"/>
            </a:solidFill>
            <a:prstDash val="solid"/>
          </a:ln>
        </p:spPr>
        <p:txBody>
          <a:bodyPr/>
          <a:p/>
        </p:txBody>
      </p:sp>
      <p:sp>
        <p:nvSpPr>
          <p:cNvPr id="404" name=""/>
          <p:cNvSpPr/>
          <p:nvPr/>
        </p:nvSpPr>
        <p:spPr>
          <a:xfrm rot="0" flipH="0" flipV="0">
            <a:off x="4610100" y="4514850"/>
            <a:ext cx="95250" cy="95250"/>
          </a:xfrm>
          <a:prstGeom prst="roundRect">
            <a:avLst>
              <a:gd name="adj" fmla="val 50000"/>
            </a:avLst>
          </a:prstGeom>
          <a:solidFill>
            <a:srgbClr val="E76F51"/>
          </a:solidFill>
          <a:ln/>
        </p:spPr>
        <p:txBody>
          <a:bodyPr/>
          <a:p/>
        </p:txBody>
      </p:sp>
      <p:sp>
        <p:nvSpPr>
          <p:cNvPr id="405" name="" descr="{&quot;isTemplate&quot;:true,&quot;type&quot;:&quot;text&quot;}"/>
          <p:cNvSpPr txBox="1"/>
          <p:nvPr/>
        </p:nvSpPr>
        <p:spPr>
          <a:xfrm rot="0" flipH="0" flipV="0">
            <a:off x="4895850" y="4400550"/>
            <a:ext cx="571500" cy="190500"/>
          </a:xfrm>
          <a:prstGeom prst="rect"/>
        </p:spPr>
        <p:txBody>
          <a:bodyPr wrap="none" lIns="0" tIns="0" rIns="0" bIns="0"/>
          <a:p>
            <a:pPr>
              <a:lnSpc>
                <a:spcPct val="100000"/>
              </a:lnSpc>
            </a:pPr>
            <a:r>
              <a:rPr lang="en-US" sz="1200" b="1">
                <a:solidFill>
                  <a:srgbClr val="E76F51"/>
                </a:solidFill>
                <a:latin typeface="Microsoft YaHei"/>
                <a:ea typeface="Microsoft YaHei"/>
              </a:rPr>
              <a:t>20:30</a:t>
            </a:r>
            <a:endParaRPr/>
          </a:p>
        </p:txBody>
      </p:sp>
      <p:sp>
        <p:nvSpPr>
          <p:cNvPr id="406" name="" descr="{&quot;isTemplate&quot;:true,&quot;type&quot;:&quot;text&quot;}"/>
          <p:cNvSpPr txBox="1"/>
          <p:nvPr/>
        </p:nvSpPr>
        <p:spPr>
          <a:xfrm rot="0" flipH="0" flipV="0">
            <a:off x="5600700" y="4400550"/>
            <a:ext cx="2286000" cy="171450"/>
          </a:xfrm>
          <a:prstGeom prst="rect"/>
        </p:spPr>
        <p:txBody>
          <a:bodyPr wrap="none" lIns="0" tIns="0" rIns="0" bIns="0"/>
          <a:p>
            <a:pPr>
              <a:lnSpc>
                <a:spcPct val="100000"/>
              </a:lnSpc>
            </a:pPr>
            <a:r>
              <a:rPr lang="zh-CN" sz="1125" b="1">
                <a:solidFill>
                  <a:srgbClr val="1F2937"/>
                </a:solidFill>
                <a:latin typeface="Microsoft YaHei"/>
                <a:ea typeface="Microsoft YaHei"/>
              </a:rPr>
              <a:t>夜话</a:t>
            </a:r>
            <a:r>
              <a:rPr lang="en-US" sz="1125" b="1">
                <a:solidFill>
                  <a:srgbClr val="1F2937"/>
                </a:solidFill>
                <a:latin typeface="Microsoft YaHei"/>
                <a:ea typeface="Microsoft YaHei"/>
              </a:rPr>
              <a:t> · </a:t>
            </a:r>
            <a:r>
              <a:rPr lang="zh-CN" sz="1125" b="1">
                <a:solidFill>
                  <a:srgbClr val="1F2937"/>
                </a:solidFill>
                <a:latin typeface="Microsoft YaHei"/>
                <a:ea typeface="Microsoft YaHei"/>
              </a:rPr>
              <a:t>星空分享会</a:t>
            </a:r>
            <a:endParaRPr/>
          </a:p>
        </p:txBody>
      </p:sp>
      <p:sp>
        <p:nvSpPr>
          <p:cNvPr id="407" name="" descr="{&quot;isTemplate&quot;:true,&quot;type&quot;:&quot;text&quot;}"/>
          <p:cNvSpPr txBox="1"/>
          <p:nvPr/>
        </p:nvSpPr>
        <p:spPr>
          <a:xfrm rot="0" flipH="0" flipV="0">
            <a:off x="5600700" y="4610100"/>
            <a:ext cx="5257800" cy="142875"/>
          </a:xfrm>
          <a:prstGeom prst="rect"/>
        </p:spPr>
        <p:txBody>
          <a:bodyPr wrap="none" lIns="0" tIns="0" rIns="0" bIns="0"/>
          <a:p>
            <a:pPr>
              <a:lnSpc>
                <a:spcPct val="100000"/>
              </a:lnSpc>
            </a:pPr>
            <a:r>
              <a:rPr lang="zh-CN" sz="900">
                <a:solidFill>
                  <a:srgbClr val="64748B"/>
                </a:solidFill>
                <a:latin typeface="Microsoft YaHei"/>
                <a:ea typeface="Microsoft YaHei"/>
              </a:rPr>
              <a:t>分组围坐</a:t>
            </a:r>
            <a:r>
              <a:rPr lang="en-US" sz="900">
                <a:solidFill>
                  <a:srgbClr val="64748B"/>
                </a:solidFill>
                <a:latin typeface="Microsoft YaHei"/>
                <a:ea typeface="Microsoft YaHei"/>
              </a:rPr>
              <a:t> · </a:t>
            </a:r>
            <a:r>
              <a:rPr lang="zh-CN" sz="900">
                <a:solidFill>
                  <a:srgbClr val="64748B"/>
                </a:solidFill>
                <a:latin typeface="Microsoft YaHei"/>
                <a:ea typeface="Microsoft YaHei"/>
              </a:rPr>
              <a:t>匿名分享工作感悟</a:t>
            </a:r>
            <a:endParaRPr/>
          </a:p>
        </p:txBody>
      </p:sp>
      <p:sp>
        <p:nvSpPr>
          <p:cNvPr id="408" name=""/>
          <p:cNvSpPr/>
          <p:nvPr/>
        </p:nvSpPr>
        <p:spPr>
          <a:xfrm rot="0" flipH="0" flipV="0">
            <a:off x="4552950" y="4905375"/>
            <a:ext cx="209550" cy="209550"/>
          </a:xfrm>
          <a:prstGeom prst="roundRect">
            <a:avLst>
              <a:gd name="adj" fmla="val 50000"/>
            </a:avLst>
          </a:prstGeom>
          <a:solidFill>
            <a:srgbClr val="FAF7F2"/>
          </a:solidFill>
          <a:ln w="38100">
            <a:solidFill>
              <a:srgbClr val="E76F51"/>
            </a:solidFill>
            <a:prstDash val="solid"/>
          </a:ln>
        </p:spPr>
        <p:txBody>
          <a:bodyPr/>
          <a:p/>
        </p:txBody>
      </p:sp>
      <p:sp>
        <p:nvSpPr>
          <p:cNvPr id="409" name=""/>
          <p:cNvSpPr/>
          <p:nvPr/>
        </p:nvSpPr>
        <p:spPr>
          <a:xfrm rot="0" flipH="0" flipV="0">
            <a:off x="4610100" y="4962525"/>
            <a:ext cx="95250" cy="95250"/>
          </a:xfrm>
          <a:prstGeom prst="roundRect">
            <a:avLst>
              <a:gd name="adj" fmla="val 50000"/>
            </a:avLst>
          </a:prstGeom>
          <a:solidFill>
            <a:srgbClr val="E76F51"/>
          </a:solidFill>
          <a:ln/>
        </p:spPr>
        <p:txBody>
          <a:bodyPr/>
          <a:p/>
        </p:txBody>
      </p:sp>
      <p:sp>
        <p:nvSpPr>
          <p:cNvPr id="410" name="" descr="{&quot;isTemplate&quot;:true,&quot;type&quot;:&quot;text&quot;}"/>
          <p:cNvSpPr txBox="1"/>
          <p:nvPr/>
        </p:nvSpPr>
        <p:spPr>
          <a:xfrm rot="0" flipH="0" flipV="0">
            <a:off x="4895850" y="4848225"/>
            <a:ext cx="571500" cy="190500"/>
          </a:xfrm>
          <a:prstGeom prst="rect"/>
        </p:spPr>
        <p:txBody>
          <a:bodyPr wrap="none" lIns="0" tIns="0" rIns="0" bIns="0"/>
          <a:p>
            <a:pPr>
              <a:lnSpc>
                <a:spcPct val="100000"/>
              </a:lnSpc>
            </a:pPr>
            <a:r>
              <a:rPr lang="en-US" sz="1200" b="1">
                <a:solidFill>
                  <a:srgbClr val="E76F51"/>
                </a:solidFill>
                <a:latin typeface="Microsoft YaHei"/>
                <a:ea typeface="Microsoft YaHei"/>
              </a:rPr>
              <a:t>22:00</a:t>
            </a:r>
            <a:endParaRPr/>
          </a:p>
        </p:txBody>
      </p:sp>
      <p:sp>
        <p:nvSpPr>
          <p:cNvPr id="411" name="" descr="{&quot;isTemplate&quot;:true,&quot;type&quot;:&quot;text&quot;}"/>
          <p:cNvSpPr txBox="1"/>
          <p:nvPr/>
        </p:nvSpPr>
        <p:spPr>
          <a:xfrm rot="0" flipH="0" flipV="0">
            <a:off x="5600700" y="4848225"/>
            <a:ext cx="2286000" cy="171450"/>
          </a:xfrm>
          <a:prstGeom prst="rect"/>
        </p:spPr>
        <p:txBody>
          <a:bodyPr wrap="none" lIns="0" tIns="0" rIns="0" bIns="0"/>
          <a:p>
            <a:pPr>
              <a:lnSpc>
                <a:spcPct val="100000"/>
              </a:lnSpc>
            </a:pPr>
            <a:r>
              <a:rPr lang="zh-CN" sz="1125" b="1">
                <a:solidFill>
                  <a:srgbClr val="1F2937"/>
                </a:solidFill>
                <a:latin typeface="Microsoft YaHei"/>
                <a:ea typeface="Microsoft YaHei"/>
              </a:rPr>
              <a:t>休息</a:t>
            </a:r>
            <a:endParaRPr/>
          </a:p>
        </p:txBody>
      </p:sp>
      <p:sp>
        <p:nvSpPr>
          <p:cNvPr id="412" name="" descr="{&quot;isTemplate&quot;:true,&quot;type&quot;:&quot;text&quot;}"/>
          <p:cNvSpPr txBox="1"/>
          <p:nvPr/>
        </p:nvSpPr>
        <p:spPr>
          <a:xfrm rot="0" flipH="0" flipV="0">
            <a:off x="5600700" y="5057775"/>
            <a:ext cx="5257800" cy="142875"/>
          </a:xfrm>
          <a:prstGeom prst="rect"/>
        </p:spPr>
        <p:txBody>
          <a:bodyPr wrap="none" lIns="0" tIns="0" rIns="0" bIns="0"/>
          <a:p>
            <a:pPr>
              <a:lnSpc>
                <a:spcPct val="100000"/>
              </a:lnSpc>
            </a:pPr>
            <a:r>
              <a:rPr lang="zh-CN" sz="900">
                <a:solidFill>
                  <a:srgbClr val="64748B"/>
                </a:solidFill>
                <a:latin typeface="Microsoft YaHei"/>
                <a:ea typeface="Microsoft YaHei"/>
              </a:rPr>
              <a:t>领队查房</a:t>
            </a:r>
            <a:r>
              <a:rPr lang="en-US" sz="900">
                <a:solidFill>
                  <a:srgbClr val="64748B"/>
                </a:solidFill>
                <a:latin typeface="Microsoft YaHei"/>
                <a:ea typeface="Microsoft YaHei"/>
              </a:rPr>
              <a:t> · </a:t>
            </a:r>
            <a:r>
              <a:rPr lang="zh-CN" sz="900">
                <a:solidFill>
                  <a:srgbClr val="64748B"/>
                </a:solidFill>
                <a:latin typeface="Microsoft YaHei"/>
                <a:ea typeface="Microsoft YaHei"/>
              </a:rPr>
              <a:t>禁酒后单独外出</a:t>
            </a:r>
            <a:endParaRPr/>
          </a:p>
        </p:txBody>
      </p:sp>
      <p:sp>
        <p:nvSpPr>
          <p:cNvPr id="413" name="" descr="{&quot;isTemplate&quot;:true,&quot;type&quot;:&quot;text&quot;}"/>
          <p:cNvSpPr txBox="1"/>
          <p:nvPr/>
        </p:nvSpPr>
        <p:spPr>
          <a:xfrm rot="0" flipH="0" flipV="0">
            <a:off x="762000" y="6477000"/>
            <a:ext cx="1600200" cy="152400"/>
          </a:xfrm>
          <a:prstGeom prst="rect"/>
        </p:spPr>
        <p:txBody>
          <a:bodyPr wrap="none" lIns="0" tIns="0" rIns="0" bIns="0"/>
          <a:p>
            <a:pPr>
              <a:lnSpc>
                <a:spcPct val="100000"/>
              </a:lnSpc>
            </a:pPr>
            <a:r>
              <a:rPr lang="zh-CN" sz="975" spc="75">
                <a:solidFill>
                  <a:srgbClr val="94A3B8"/>
                </a:solidFill>
                <a:latin typeface="Microsoft YaHei"/>
                <a:ea typeface="Microsoft YaHei"/>
              </a:rPr>
              <a:t>公司户外活动二天团建方案</a:t>
            </a:r>
            <a:endParaRPr/>
          </a:p>
        </p:txBody>
      </p:sp>
      <p:sp>
        <p:nvSpPr>
          <p:cNvPr id="414" name=""/>
          <p:cNvSpPr/>
          <p:nvPr/>
        </p:nvSpPr>
        <p:spPr>
          <a:xfrm rot="0" flipH="0" flipV="0">
            <a:off x="10534650" y="6543675"/>
            <a:ext cx="266700" cy="19050"/>
          </a:xfrm>
          <a:prstGeom prst="rect">
            <a:avLst/>
          </a:prstGeom>
          <a:solidFill>
            <a:srgbClr val="E76F51"/>
          </a:solidFill>
          <a:ln/>
        </p:spPr>
        <p:txBody>
          <a:bodyPr/>
          <a:p/>
        </p:txBody>
      </p:sp>
      <p:sp>
        <p:nvSpPr>
          <p:cNvPr id="415" name="" descr="{&quot;isTemplate&quot;:true,&quot;type&quot;:&quot;text&quot;}"/>
          <p:cNvSpPr txBox="1"/>
          <p:nvPr/>
        </p:nvSpPr>
        <p:spPr>
          <a:xfrm rot="0" flipH="0" flipV="0">
            <a:off x="10877550" y="6477000"/>
            <a:ext cx="552450" cy="152400"/>
          </a:xfrm>
          <a:prstGeom prst="rect"/>
        </p:spPr>
        <p:txBody>
          <a:bodyPr wrap="none" lIns="0" tIns="0" rIns="0" bIns="0"/>
          <a:p>
            <a:pPr>
              <a:lnSpc>
                <a:spcPct val="100000"/>
              </a:lnSpc>
            </a:pPr>
            <a:r>
              <a:rPr lang="en-US" sz="975" spc="150">
                <a:solidFill>
                  <a:srgbClr val="94A3B8"/>
                </a:solidFill>
                <a:latin typeface="Microsoft YaHei"/>
                <a:ea typeface="Microsoft YaHei"/>
              </a:rPr>
              <a:t>05 / 14</a:t>
            </a:r>
            <a:endParaRPr/>
          </a:p>
        </p:txBody>
      </p:sp>
    </p:spTree>
  </p:cSld>
</p:sld>
</file>

<file path=ppt/slides/slide6.xml><?xml version="1.0" encoding="utf-8"?>
<p:sld xmlns:p="http://schemas.openxmlformats.org/presentationml/2006/main" xmlns:a="http://schemas.openxmlformats.org/drawingml/2006/main">
  <p:cSld>
    <p:spTree>
      <p:nvGrpSpPr>
        <p:cNvPr id="416" name="" descr="&lt;Slide style={{ width: 1280, height: 720, position: 'relative', overflow: 'hidden', background: '#FAF7F2' }}&gt;&#10;    {/* A 区 · 标题块 */}&#10;    &lt;Text style={{&#10;        position: 'absolute',&#10;        top: 36, left: 80,&#10;        fontSize: 36,&#10;        fontWeight: 'bold',&#10;        color: '#1F2937',&#10;        letterSpacing: 2,&#10;    }}&gt;&#10;        Day 2 · 登高冲刺返程&#10;    &lt;/Text&gt;&#10;    &lt;Text style={{&#10;        position: 'absolute',&#10;        top: 86, left: 80,&#10;        fontSize: 14,&#10;        color: '#4A7C59',&#10;        letterSpacing: 6,&#10;    }}&gt;&#10;        ITINERARY · 04.19&#10;    &lt;/Text&gt;&#10;    &lt;Box style={{&#10;        position: 'absolute',&#10;        top: 80, left: 320,&#10;        width: 60, height: 1,&#10;        background: '#E8B86D',&#10;    }} /&gt;&#10;&#10;    {/* 顶部右侧：章节序号 */}&#10;    &lt;Text style={{&#10;        position: 'absolute',&#10;        top: 48, right: 80,&#10;        fontSize: 14, color: '#94A3B8',&#10;    }}&gt;&#10;        06 / 14&#10;    &lt;/Text&gt;&#10;&#10;    {/* ===== 左侧时间轴 ===== */}&#10;    {/* 垂直引导线 */}&#10;    &lt;Box style={{&#10;        position: 'absolute',&#10;        top: 200, left: 228,&#10;        width: 2, height: 320,&#10;        background: 'linear-gradient(180deg, #E8B86D 0%, #E76F51 50%, #4A7C59 100%)',&#10;    }} /&gt;&#10;&#10;    {[&#10;        { time: '07:00', title: '早餐 · 晨练', desc: '酒店自助餐 + 领队带拉伸' },&#10;        { time: '08:30', title: '轻徒步 · 定向闯关', desc: '5 公里环线 · 6 个打卡任务' },&#10;        { time: '11:30', title: '农家午餐', desc: '总结分享 · 为下午议程蓄力' },&#10;        { time: '13:30', title: '协作大电影 · 复盘', desc: '分组完成「团队短片」 · 全员投票评奖' },&#10;        { time: '15:30', title: '颁奖 · 合影 · 闭营', desc: '颁发最佳协作队 · 最具创意队等' },&#10;        { time: '16:30', title: '返程', desc: '大巴返程 · 车上分享收获' },&#10;    ].map((item, idx) =&gt; {&#10;        const yPos = 200 + idx * 56;&#10;        return (&#10;            &lt;Box key={idx}&gt;&#10;                {/* 节点圆 */}&#10;                &lt;Box style={{&#10;                    position: 'absolute',&#10;                    top: yPos + 6, left: 218,&#10;                    width: 22, height: 22,&#10;                    borderRadius: 11,&#10;                    background: '#FAF7F2',&#10;                    borderWidth: 3,&#10;                    borderColor: idx &lt; 2 ? '#E8B86D' : idx &lt; 4 ? '#E76F51' : '#4A7C59',&#10;                    borderStyle: 'solid',&#10;                }} /&gt;&#10;                {/* 节点内点 */}&#10;                &lt;Box style={{&#10;                    position: 'absolute',&#10;                    top: yPos + 12, left: 224,&#10;                    width: 10, height: 10,&#10;                    borderRadius: 5,&#10;                    background: idx &lt; 2 ? '#E8B86D' : idx &lt; 4 ? '#E76F51' : '#4A7C59',&#10;                }} /&gt;&#10;&#10;                {/* 时间 */}&#10;                &lt;Text style={{&#10;                    position: 'absolute',&#10;                    top: yPos, left: 254,&#10;                    fontSize: 16,&#10;                    fontWeight: 'bold',&#10;                    color: idx &lt; 2 ? '#B57C2A' : idx &lt; 4 ? '#E76F51' : '#4A7C59',&#10;                    width: 60,&#10;                }}&gt;&#10;                    {item.time}&#10;                &lt;/Text&gt;&#10;&#10;                {/* 标题 */}&#10;                &lt;Text style={{&#10;                    position: 'absolute',&#10;                    top: yPos, left: 328,&#10;                    fontSize: 15, fontWeight: 600,&#10;                    color: '#1F2937',&#10;                    width: 240,&#10;                }}&gt;&#10;                    {item.title}&#10;                &lt;/Text&gt;&#10;&#10;                {/* 描述 */}&#10;                &lt;Text style={{&#10;                    position: 'absolute',&#10;                    top: yPos + 22, left: 328,&#10;                    fontSize: 12, color: '#64748B',&#10;                    width: 290,&#10;                }}&gt;&#10;                    {item.desc}&#10;                &lt;/Text&gt;&#10;            &lt;/Box&gt;&#10;        );&#10;    })}&#10;&#10;    {/* ===== 右侧大标题区 ===== */}&#10;    &lt;Box style={{&#10;        position: 'absolute',&#10;        top: 168, left: 660,&#10;        width: 540, height: 392,&#10;        borderRadius: 16,&#10;        background: 'linear-gradient(135deg, #E76F51 0%, #F4A261 100%)',&#10;        padding: 32,&#10;        flexDirection: 'column',&#10;        justifyContent: 'space-between',&#10;        boxShadow: '0 8px 24px rgba(231,111,81,0.25)',&#10;    }}&gt;&#10;        &lt;Box style={{ flexDirection: 'row', alignItems: 'center', gap: 12 }}&gt;&#10;            &lt;Box style={{ width: 32, height: 2, background: '#FAF7F2' }} /&gt;&#10;            &lt;Text style={{ fontSize: 13, color: '#FAF7F2', letterSpacing: 4, fontWeight: 600 }}&gt;&#10;                DAY 02 · 第二天&#10;            &lt;/Text&gt;&#10;        &lt;/Box&gt;&#10;&#10;        &lt;Box&gt;&#10;            &lt;Text style={{&#10;                fontSize: 64, fontWeight: 'bold',&#10;                color: '#FAF7F2', lineHeight: 1.1,&#10;            }}&gt;&#10;                登高&#10;            &lt;/Text&gt;&#10;            &lt;Text style={{&#10;                fontSize: 40, fontWeight: 'bold',&#10;                color: '#FAF7F2', lineHeight: 1.1, marginTop: 8,&#10;            }}&gt;&#10;                冲刺 · 返程&#10;            &lt;/Text&gt;&#10;        &lt;/Box&gt;&#10;&#10;        &lt;Text style={{&#10;            fontSize: 14, color: 'rgba(250,247,242,0.95)', lineHeight: 1.7,&#10;        }}&gt;&#10;            5 公里山路 + 60 秒短片，&lt;br/&gt;&#10;            用脚步和镜头定格团队记忆&#10;        &lt;/Text&gt;&#10;    &lt;/Box&gt;&#10;&#10;    {/* C 区 · 页脚 */}&#10;    &lt;Box style={{&#10;        position: 'absolute',&#10;        bottom: 24, left: 80, right: 80,&#10;        flexDirection: 'row',&#10;        justifyContent: 'space-between',&#10;        alignItems: 'center',&#10;    }}&gt;&#10;        &lt;Text style={{ fontSize: 13, color: '#94A3B8', letterSpacing: 1 }}&gt;&#10;            公司户外活动二天团建方案&#10;        &lt;/Text&gt;&#10;        &lt;Box style={{ flexDirection: 'row', alignItems: 'center', gap: 8 }}&gt;&#10;            &lt;Box style={{ width: 28, height: 2, background: '#E76F51' }} /&gt;&#10;            &lt;Text style={{ fontSize: 13, color: '#94A3B8', letterSpacing: 2 }}&gt;06 / 14&lt;/Text&gt;&#10;        &lt;/Box&gt;&#10;    &lt;/Box&gt;&#10;&lt;/Slide&gt;&#10;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7" name=""/>
          <p:cNvSpPr/>
          <p:nvPr/>
        </p:nvSpPr>
        <p:spPr>
          <a:xfrm rot="0" flipH="0" flipV="0">
            <a:off x="0" y="0"/>
            <a:ext cx="12192000" cy="6858000"/>
          </a:xfrm>
          <a:prstGeom prst="rect">
            <a:avLst/>
          </a:prstGeom>
          <a:solidFill>
            <a:srgbClr val="FAF7F2"/>
          </a:solidFill>
          <a:ln/>
        </p:spPr>
        <p:txBody>
          <a:bodyPr/>
          <a:p/>
        </p:txBody>
      </p:sp>
      <p:sp>
        <p:nvSpPr>
          <p:cNvPr id="418" name="" descr="{&quot;isTemplate&quot;:true,&quot;type&quot;:&quot;text&quot;}"/>
          <p:cNvSpPr txBox="1"/>
          <p:nvPr/>
        </p:nvSpPr>
        <p:spPr>
          <a:xfrm rot="0" flipH="0" flipV="0">
            <a:off x="762000" y="342900"/>
            <a:ext cx="3667125" cy="419100"/>
          </a:xfrm>
          <a:prstGeom prst="rect"/>
        </p:spPr>
        <p:txBody>
          <a:bodyPr wrap="none" lIns="0" tIns="0" rIns="0" bIns="0"/>
          <a:p>
            <a:pPr>
              <a:lnSpc>
                <a:spcPct val="100000"/>
              </a:lnSpc>
            </a:pPr>
            <a:r>
              <a:rPr lang="en-US" sz="2700" b="1" spc="150">
                <a:solidFill>
                  <a:srgbClr val="1F2937"/>
                </a:solidFill>
                <a:latin typeface="Microsoft YaHei"/>
                <a:ea typeface="Microsoft YaHei"/>
              </a:rPr>
              <a:t>Day 2 · </a:t>
            </a:r>
            <a:r>
              <a:rPr lang="zh-CN" sz="2700" b="1" spc="150">
                <a:solidFill>
                  <a:srgbClr val="1F2937"/>
                </a:solidFill>
                <a:latin typeface="Microsoft YaHei"/>
                <a:ea typeface="Microsoft YaHei"/>
              </a:rPr>
              <a:t>登高冲刺返程</a:t>
            </a:r>
            <a:endParaRPr/>
          </a:p>
        </p:txBody>
      </p:sp>
      <p:sp>
        <p:nvSpPr>
          <p:cNvPr id="419" name="" descr="{&quot;isTemplate&quot;:true,&quot;type&quot;:&quot;text&quot;}"/>
          <p:cNvSpPr txBox="1"/>
          <p:nvPr/>
        </p:nvSpPr>
        <p:spPr>
          <a:xfrm rot="0" flipH="0" flipV="0">
            <a:off x="762000" y="819150"/>
            <a:ext cx="2114550" cy="161925"/>
          </a:xfrm>
          <a:prstGeom prst="rect"/>
        </p:spPr>
        <p:txBody>
          <a:bodyPr wrap="none" lIns="0" tIns="0" rIns="0" bIns="0"/>
          <a:p>
            <a:pPr>
              <a:lnSpc>
                <a:spcPct val="100000"/>
              </a:lnSpc>
            </a:pPr>
            <a:r>
              <a:rPr lang="en-US" sz="1050" spc="450">
                <a:solidFill>
                  <a:srgbClr val="4A7C59"/>
                </a:solidFill>
                <a:latin typeface="Microsoft YaHei"/>
                <a:ea typeface="Microsoft YaHei"/>
              </a:rPr>
              <a:t>ITINERARY · 04.19</a:t>
            </a:r>
            <a:endParaRPr/>
          </a:p>
        </p:txBody>
      </p:sp>
      <p:sp>
        <p:nvSpPr>
          <p:cNvPr id="420" name=""/>
          <p:cNvSpPr/>
          <p:nvPr/>
        </p:nvSpPr>
        <p:spPr>
          <a:xfrm rot="0" flipH="0" flipV="0">
            <a:off x="3048000" y="762000"/>
            <a:ext cx="571500" cy="9525"/>
          </a:xfrm>
          <a:prstGeom prst="rect">
            <a:avLst/>
          </a:prstGeom>
          <a:solidFill>
            <a:srgbClr val="E8B86D"/>
          </a:solidFill>
          <a:ln/>
        </p:spPr>
        <p:txBody>
          <a:bodyPr/>
          <a:p/>
        </p:txBody>
      </p:sp>
      <p:sp>
        <p:nvSpPr>
          <p:cNvPr id="421" name="" descr="{&quot;isTemplate&quot;:true,&quot;type&quot;:&quot;text&quot;}"/>
          <p:cNvSpPr txBox="1"/>
          <p:nvPr/>
        </p:nvSpPr>
        <p:spPr>
          <a:xfrm rot="0" flipH="0" flipV="0">
            <a:off x="10972800" y="457200"/>
            <a:ext cx="457200" cy="161925"/>
          </a:xfrm>
          <a:prstGeom prst="rect"/>
        </p:spPr>
        <p:txBody>
          <a:bodyPr wrap="none" lIns="0" tIns="0" rIns="0" bIns="0"/>
          <a:p>
            <a:pPr>
              <a:lnSpc>
                <a:spcPct val="100000"/>
              </a:lnSpc>
            </a:pPr>
            <a:r>
              <a:rPr lang="en-US" sz="1050">
                <a:solidFill>
                  <a:srgbClr val="94A3B8"/>
                </a:solidFill>
                <a:latin typeface="Microsoft YaHei"/>
                <a:ea typeface="Microsoft YaHei"/>
              </a:rPr>
              <a:t>06 / 14</a:t>
            </a:r>
            <a:endParaRPr/>
          </a:p>
        </p:txBody>
      </p:sp>
      <p:sp>
        <p:nvSpPr>
          <p:cNvPr id="422" name=""/>
          <p:cNvSpPr/>
          <p:nvPr/>
        </p:nvSpPr>
        <p:spPr>
          <a:xfrm rot="0" flipH="0" flipV="0">
            <a:off x="2171700" y="1905000"/>
            <a:ext cx="19050" cy="3048000"/>
          </a:xfrm>
          <a:prstGeom prst="rect">
            <a:avLst/>
          </a:prstGeom>
          <a:gradFill>
            <a:gsLst>
              <a:gs pos="0">
                <a:srgbClr val="E8B86D"/>
              </a:gs>
              <a:gs pos="50000">
                <a:srgbClr val="E76F51"/>
              </a:gs>
              <a:gs pos="100000">
                <a:srgbClr val="4A7C59"/>
              </a:gs>
            </a:gsLst>
            <a:lin ang="5400000" scaled="1"/>
          </a:gradFill>
          <a:ln/>
        </p:spPr>
        <p:txBody>
          <a:bodyPr/>
          <a:p/>
        </p:txBody>
      </p:sp>
      <p:sp>
        <p:nvSpPr>
          <p:cNvPr id="423" name=""/>
          <p:cNvSpPr/>
          <p:nvPr/>
        </p:nvSpPr>
        <p:spPr>
          <a:xfrm rot="0" flipH="0" flipV="0">
            <a:off x="2076450" y="1962150"/>
            <a:ext cx="209550" cy="209550"/>
          </a:xfrm>
          <a:prstGeom prst="roundRect">
            <a:avLst>
              <a:gd name="adj" fmla="val 50000"/>
            </a:avLst>
          </a:prstGeom>
          <a:solidFill>
            <a:srgbClr val="FAF7F2"/>
          </a:solidFill>
          <a:ln w="38100">
            <a:solidFill>
              <a:srgbClr val="E8B86D"/>
            </a:solidFill>
            <a:prstDash val="solid"/>
          </a:ln>
        </p:spPr>
        <p:txBody>
          <a:bodyPr/>
          <a:p/>
        </p:txBody>
      </p:sp>
      <p:sp>
        <p:nvSpPr>
          <p:cNvPr id="424" name=""/>
          <p:cNvSpPr/>
          <p:nvPr/>
        </p:nvSpPr>
        <p:spPr>
          <a:xfrm rot="0" flipH="0" flipV="0">
            <a:off x="2133600" y="2019300"/>
            <a:ext cx="95250" cy="95250"/>
          </a:xfrm>
          <a:prstGeom prst="roundRect">
            <a:avLst>
              <a:gd name="adj" fmla="val 50000"/>
            </a:avLst>
          </a:prstGeom>
          <a:solidFill>
            <a:srgbClr val="E8B86D"/>
          </a:solidFill>
          <a:ln/>
        </p:spPr>
        <p:txBody>
          <a:bodyPr/>
          <a:p/>
        </p:txBody>
      </p:sp>
      <p:sp>
        <p:nvSpPr>
          <p:cNvPr id="425" name="" descr="{&quot;isTemplate&quot;:true,&quot;type&quot;:&quot;text&quot;}"/>
          <p:cNvSpPr txBox="1"/>
          <p:nvPr/>
        </p:nvSpPr>
        <p:spPr>
          <a:xfrm rot="0" flipH="0" flipV="0">
            <a:off x="2419350" y="1905000"/>
            <a:ext cx="571500" cy="190500"/>
          </a:xfrm>
          <a:prstGeom prst="rect"/>
        </p:spPr>
        <p:txBody>
          <a:bodyPr wrap="none" lIns="0" tIns="0" rIns="0" bIns="0"/>
          <a:p>
            <a:pPr>
              <a:lnSpc>
                <a:spcPct val="100000"/>
              </a:lnSpc>
            </a:pPr>
            <a:r>
              <a:rPr lang="en-US" sz="1200" b="1">
                <a:solidFill>
                  <a:srgbClr val="B57C2A"/>
                </a:solidFill>
                <a:latin typeface="Microsoft YaHei"/>
                <a:ea typeface="Microsoft YaHei"/>
              </a:rPr>
              <a:t>07:00</a:t>
            </a:r>
            <a:endParaRPr/>
          </a:p>
        </p:txBody>
      </p:sp>
      <p:sp>
        <p:nvSpPr>
          <p:cNvPr id="426" name="" descr="{&quot;isTemplate&quot;:true,&quot;type&quot;:&quot;text&quot;}"/>
          <p:cNvSpPr txBox="1"/>
          <p:nvPr/>
        </p:nvSpPr>
        <p:spPr>
          <a:xfrm rot="0" flipH="0" flipV="0">
            <a:off x="3124200" y="1905000"/>
            <a:ext cx="2286000" cy="171450"/>
          </a:xfrm>
          <a:prstGeom prst="rect"/>
        </p:spPr>
        <p:txBody>
          <a:bodyPr wrap="none" lIns="0" tIns="0" rIns="0" bIns="0"/>
          <a:p>
            <a:pPr>
              <a:lnSpc>
                <a:spcPct val="100000"/>
              </a:lnSpc>
            </a:pPr>
            <a:r>
              <a:rPr lang="zh-CN" sz="1125" b="1">
                <a:solidFill>
                  <a:srgbClr val="1F2937"/>
                </a:solidFill>
                <a:latin typeface="Microsoft YaHei"/>
                <a:ea typeface="Microsoft YaHei"/>
              </a:rPr>
              <a:t>早餐</a:t>
            </a:r>
            <a:r>
              <a:rPr lang="en-US" sz="1125" b="1">
                <a:solidFill>
                  <a:srgbClr val="1F2937"/>
                </a:solidFill>
                <a:latin typeface="Microsoft YaHei"/>
                <a:ea typeface="Microsoft YaHei"/>
              </a:rPr>
              <a:t> · </a:t>
            </a:r>
            <a:r>
              <a:rPr lang="zh-CN" sz="1125" b="1">
                <a:solidFill>
                  <a:srgbClr val="1F2937"/>
                </a:solidFill>
                <a:latin typeface="Microsoft YaHei"/>
                <a:ea typeface="Microsoft YaHei"/>
              </a:rPr>
              <a:t>晨练</a:t>
            </a:r>
            <a:endParaRPr/>
          </a:p>
        </p:txBody>
      </p:sp>
      <p:sp>
        <p:nvSpPr>
          <p:cNvPr id="427" name="" descr="{&quot;isTemplate&quot;:true,&quot;type&quot;:&quot;text&quot;}"/>
          <p:cNvSpPr txBox="1"/>
          <p:nvPr/>
        </p:nvSpPr>
        <p:spPr>
          <a:xfrm rot="0" flipH="0" flipV="0">
            <a:off x="3124200" y="2114550"/>
            <a:ext cx="2762250" cy="142875"/>
          </a:xfrm>
          <a:prstGeom prst="rect"/>
        </p:spPr>
        <p:txBody>
          <a:bodyPr wrap="none" lIns="0" tIns="0" rIns="0" bIns="0"/>
          <a:p>
            <a:pPr>
              <a:lnSpc>
                <a:spcPct val="100000"/>
              </a:lnSpc>
            </a:pPr>
            <a:r>
              <a:rPr lang="zh-CN" sz="900">
                <a:solidFill>
                  <a:srgbClr val="64748B"/>
                </a:solidFill>
                <a:latin typeface="Microsoft YaHei"/>
                <a:ea typeface="Microsoft YaHei"/>
              </a:rPr>
              <a:t>酒店自助餐</a:t>
            </a:r>
            <a:r>
              <a:rPr lang="en-US" sz="900">
                <a:solidFill>
                  <a:srgbClr val="64748B"/>
                </a:solidFill>
                <a:latin typeface="Microsoft YaHei"/>
                <a:ea typeface="Microsoft YaHei"/>
              </a:rPr>
              <a:t> + </a:t>
            </a:r>
            <a:r>
              <a:rPr lang="zh-CN" sz="900">
                <a:solidFill>
                  <a:srgbClr val="64748B"/>
                </a:solidFill>
                <a:latin typeface="Microsoft YaHei"/>
                <a:ea typeface="Microsoft YaHei"/>
              </a:rPr>
              <a:t>领队带拉伸</a:t>
            </a:r>
            <a:endParaRPr/>
          </a:p>
        </p:txBody>
      </p:sp>
      <p:sp>
        <p:nvSpPr>
          <p:cNvPr id="428" name=""/>
          <p:cNvSpPr/>
          <p:nvPr/>
        </p:nvSpPr>
        <p:spPr>
          <a:xfrm rot="0" flipH="0" flipV="0">
            <a:off x="2076450" y="2495550"/>
            <a:ext cx="209550" cy="209550"/>
          </a:xfrm>
          <a:prstGeom prst="roundRect">
            <a:avLst>
              <a:gd name="adj" fmla="val 50000"/>
            </a:avLst>
          </a:prstGeom>
          <a:solidFill>
            <a:srgbClr val="FAF7F2"/>
          </a:solidFill>
          <a:ln w="38100">
            <a:solidFill>
              <a:srgbClr val="E8B86D"/>
            </a:solidFill>
            <a:prstDash val="solid"/>
          </a:ln>
        </p:spPr>
        <p:txBody>
          <a:bodyPr/>
          <a:p/>
        </p:txBody>
      </p:sp>
      <p:sp>
        <p:nvSpPr>
          <p:cNvPr id="429" name=""/>
          <p:cNvSpPr/>
          <p:nvPr/>
        </p:nvSpPr>
        <p:spPr>
          <a:xfrm rot="0" flipH="0" flipV="0">
            <a:off x="2133600" y="2552700"/>
            <a:ext cx="95250" cy="95250"/>
          </a:xfrm>
          <a:prstGeom prst="roundRect">
            <a:avLst>
              <a:gd name="adj" fmla="val 50000"/>
            </a:avLst>
          </a:prstGeom>
          <a:solidFill>
            <a:srgbClr val="E8B86D"/>
          </a:solidFill>
          <a:ln/>
        </p:spPr>
        <p:txBody>
          <a:bodyPr/>
          <a:p/>
        </p:txBody>
      </p:sp>
      <p:sp>
        <p:nvSpPr>
          <p:cNvPr id="430" name="" descr="{&quot;isTemplate&quot;:true,&quot;type&quot;:&quot;text&quot;}"/>
          <p:cNvSpPr txBox="1"/>
          <p:nvPr/>
        </p:nvSpPr>
        <p:spPr>
          <a:xfrm rot="0" flipH="0" flipV="0">
            <a:off x="2419350" y="2438400"/>
            <a:ext cx="571500" cy="190500"/>
          </a:xfrm>
          <a:prstGeom prst="rect"/>
        </p:spPr>
        <p:txBody>
          <a:bodyPr wrap="none" lIns="0" tIns="0" rIns="0" bIns="0"/>
          <a:p>
            <a:pPr>
              <a:lnSpc>
                <a:spcPct val="100000"/>
              </a:lnSpc>
            </a:pPr>
            <a:r>
              <a:rPr lang="en-US" sz="1200" b="1">
                <a:solidFill>
                  <a:srgbClr val="B57C2A"/>
                </a:solidFill>
                <a:latin typeface="Microsoft YaHei"/>
                <a:ea typeface="Microsoft YaHei"/>
              </a:rPr>
              <a:t>08:30</a:t>
            </a:r>
            <a:endParaRPr/>
          </a:p>
        </p:txBody>
      </p:sp>
      <p:sp>
        <p:nvSpPr>
          <p:cNvPr id="431" name="" descr="{&quot;isTemplate&quot;:true,&quot;type&quot;:&quot;text&quot;}"/>
          <p:cNvSpPr txBox="1"/>
          <p:nvPr/>
        </p:nvSpPr>
        <p:spPr>
          <a:xfrm rot="0" flipH="0" flipV="0">
            <a:off x="3124200" y="2438400"/>
            <a:ext cx="2286000" cy="171450"/>
          </a:xfrm>
          <a:prstGeom prst="rect"/>
        </p:spPr>
        <p:txBody>
          <a:bodyPr wrap="none" lIns="0" tIns="0" rIns="0" bIns="0"/>
          <a:p>
            <a:pPr>
              <a:lnSpc>
                <a:spcPct val="100000"/>
              </a:lnSpc>
            </a:pPr>
            <a:r>
              <a:rPr lang="zh-CN" sz="1125" b="1">
                <a:solidFill>
                  <a:srgbClr val="1F2937"/>
                </a:solidFill>
                <a:latin typeface="Microsoft YaHei"/>
                <a:ea typeface="Microsoft YaHei"/>
              </a:rPr>
              <a:t>轻徒步</a:t>
            </a:r>
            <a:r>
              <a:rPr lang="en-US" sz="1125" b="1">
                <a:solidFill>
                  <a:srgbClr val="1F2937"/>
                </a:solidFill>
                <a:latin typeface="Microsoft YaHei"/>
                <a:ea typeface="Microsoft YaHei"/>
              </a:rPr>
              <a:t> · </a:t>
            </a:r>
            <a:r>
              <a:rPr lang="zh-CN" sz="1125" b="1">
                <a:solidFill>
                  <a:srgbClr val="1F2937"/>
                </a:solidFill>
                <a:latin typeface="Microsoft YaHei"/>
                <a:ea typeface="Microsoft YaHei"/>
              </a:rPr>
              <a:t>定向闯关</a:t>
            </a:r>
            <a:endParaRPr/>
          </a:p>
        </p:txBody>
      </p:sp>
      <p:sp>
        <p:nvSpPr>
          <p:cNvPr id="432" name="" descr="{&quot;isTemplate&quot;:true,&quot;type&quot;:&quot;text&quot;}"/>
          <p:cNvSpPr txBox="1"/>
          <p:nvPr/>
        </p:nvSpPr>
        <p:spPr>
          <a:xfrm rot="0" flipH="0" flipV="0">
            <a:off x="3124200" y="2647950"/>
            <a:ext cx="2762250" cy="142875"/>
          </a:xfrm>
          <a:prstGeom prst="rect"/>
        </p:spPr>
        <p:txBody>
          <a:bodyPr wrap="none" lIns="0" tIns="0" rIns="0" bIns="0"/>
          <a:p>
            <a:pPr>
              <a:lnSpc>
                <a:spcPct val="100000"/>
              </a:lnSpc>
            </a:pPr>
            <a:r>
              <a:rPr lang="en-US" sz="900">
                <a:solidFill>
                  <a:srgbClr val="64748B"/>
                </a:solidFill>
                <a:latin typeface="Microsoft YaHei"/>
                <a:ea typeface="Microsoft YaHei"/>
              </a:rPr>
              <a:t>5 </a:t>
            </a:r>
            <a:r>
              <a:rPr lang="zh-CN" sz="900">
                <a:solidFill>
                  <a:srgbClr val="64748B"/>
                </a:solidFill>
                <a:latin typeface="Microsoft YaHei"/>
                <a:ea typeface="Microsoft YaHei"/>
              </a:rPr>
              <a:t>公里环线</a:t>
            </a:r>
            <a:r>
              <a:rPr lang="en-US" sz="900">
                <a:solidFill>
                  <a:srgbClr val="64748B"/>
                </a:solidFill>
                <a:latin typeface="Microsoft YaHei"/>
                <a:ea typeface="Microsoft YaHei"/>
              </a:rPr>
              <a:t> · 6 </a:t>
            </a:r>
            <a:r>
              <a:rPr lang="zh-CN" sz="900">
                <a:solidFill>
                  <a:srgbClr val="64748B"/>
                </a:solidFill>
                <a:latin typeface="Microsoft YaHei"/>
                <a:ea typeface="Microsoft YaHei"/>
              </a:rPr>
              <a:t>个打卡任务</a:t>
            </a:r>
            <a:endParaRPr/>
          </a:p>
        </p:txBody>
      </p:sp>
      <p:sp>
        <p:nvSpPr>
          <p:cNvPr id="433" name=""/>
          <p:cNvSpPr/>
          <p:nvPr/>
        </p:nvSpPr>
        <p:spPr>
          <a:xfrm rot="0" flipH="0" flipV="0">
            <a:off x="2076450" y="3028950"/>
            <a:ext cx="209550" cy="209550"/>
          </a:xfrm>
          <a:prstGeom prst="roundRect">
            <a:avLst>
              <a:gd name="adj" fmla="val 50000"/>
            </a:avLst>
          </a:prstGeom>
          <a:solidFill>
            <a:srgbClr val="FAF7F2"/>
          </a:solidFill>
          <a:ln w="38100">
            <a:solidFill>
              <a:srgbClr val="E76F51"/>
            </a:solidFill>
            <a:prstDash val="solid"/>
          </a:ln>
        </p:spPr>
        <p:txBody>
          <a:bodyPr/>
          <a:p/>
        </p:txBody>
      </p:sp>
      <p:sp>
        <p:nvSpPr>
          <p:cNvPr id="434" name=""/>
          <p:cNvSpPr/>
          <p:nvPr/>
        </p:nvSpPr>
        <p:spPr>
          <a:xfrm rot="0" flipH="0" flipV="0">
            <a:off x="2133600" y="3086100"/>
            <a:ext cx="95250" cy="95250"/>
          </a:xfrm>
          <a:prstGeom prst="roundRect">
            <a:avLst>
              <a:gd name="adj" fmla="val 50000"/>
            </a:avLst>
          </a:prstGeom>
          <a:solidFill>
            <a:srgbClr val="E76F51"/>
          </a:solidFill>
          <a:ln/>
        </p:spPr>
        <p:txBody>
          <a:bodyPr/>
          <a:p/>
        </p:txBody>
      </p:sp>
      <p:sp>
        <p:nvSpPr>
          <p:cNvPr id="435" name="" descr="{&quot;isTemplate&quot;:true,&quot;type&quot;:&quot;text&quot;}"/>
          <p:cNvSpPr txBox="1"/>
          <p:nvPr/>
        </p:nvSpPr>
        <p:spPr>
          <a:xfrm rot="0" flipH="0" flipV="0">
            <a:off x="2419350" y="2971800"/>
            <a:ext cx="571500" cy="190500"/>
          </a:xfrm>
          <a:prstGeom prst="rect"/>
        </p:spPr>
        <p:txBody>
          <a:bodyPr wrap="none" lIns="0" tIns="0" rIns="0" bIns="0"/>
          <a:p>
            <a:pPr>
              <a:lnSpc>
                <a:spcPct val="100000"/>
              </a:lnSpc>
            </a:pPr>
            <a:r>
              <a:rPr lang="en-US" sz="1200" b="1">
                <a:solidFill>
                  <a:srgbClr val="E76F51"/>
                </a:solidFill>
                <a:latin typeface="Microsoft YaHei"/>
                <a:ea typeface="Microsoft YaHei"/>
              </a:rPr>
              <a:t>11:30</a:t>
            </a:r>
            <a:endParaRPr/>
          </a:p>
        </p:txBody>
      </p:sp>
      <p:sp>
        <p:nvSpPr>
          <p:cNvPr id="436" name="" descr="{&quot;isTemplate&quot;:true,&quot;type&quot;:&quot;text&quot;}"/>
          <p:cNvSpPr txBox="1"/>
          <p:nvPr/>
        </p:nvSpPr>
        <p:spPr>
          <a:xfrm rot="0" flipH="0" flipV="0">
            <a:off x="3124200" y="2971800"/>
            <a:ext cx="2286000" cy="171450"/>
          </a:xfrm>
          <a:prstGeom prst="rect"/>
        </p:spPr>
        <p:txBody>
          <a:bodyPr wrap="none" lIns="0" tIns="0" rIns="0" bIns="0"/>
          <a:p>
            <a:pPr>
              <a:lnSpc>
                <a:spcPct val="100000"/>
              </a:lnSpc>
            </a:pPr>
            <a:r>
              <a:rPr lang="zh-CN" sz="1125" b="1">
                <a:solidFill>
                  <a:srgbClr val="1F2937"/>
                </a:solidFill>
                <a:latin typeface="Microsoft YaHei"/>
                <a:ea typeface="Microsoft YaHei"/>
              </a:rPr>
              <a:t>农家午餐</a:t>
            </a:r>
            <a:endParaRPr/>
          </a:p>
        </p:txBody>
      </p:sp>
      <p:sp>
        <p:nvSpPr>
          <p:cNvPr id="437" name="" descr="{&quot;isTemplate&quot;:true,&quot;type&quot;:&quot;text&quot;}"/>
          <p:cNvSpPr txBox="1"/>
          <p:nvPr/>
        </p:nvSpPr>
        <p:spPr>
          <a:xfrm rot="0" flipH="0" flipV="0">
            <a:off x="3124200" y="3181350"/>
            <a:ext cx="2762250" cy="142875"/>
          </a:xfrm>
          <a:prstGeom prst="rect"/>
        </p:spPr>
        <p:txBody>
          <a:bodyPr wrap="none" lIns="0" tIns="0" rIns="0" bIns="0"/>
          <a:p>
            <a:pPr>
              <a:lnSpc>
                <a:spcPct val="100000"/>
              </a:lnSpc>
            </a:pPr>
            <a:r>
              <a:rPr lang="zh-CN" sz="900">
                <a:solidFill>
                  <a:srgbClr val="64748B"/>
                </a:solidFill>
                <a:latin typeface="Microsoft YaHei"/>
                <a:ea typeface="Microsoft YaHei"/>
              </a:rPr>
              <a:t>总结分享</a:t>
            </a:r>
            <a:r>
              <a:rPr lang="en-US" sz="900">
                <a:solidFill>
                  <a:srgbClr val="64748B"/>
                </a:solidFill>
                <a:latin typeface="Microsoft YaHei"/>
                <a:ea typeface="Microsoft YaHei"/>
              </a:rPr>
              <a:t> · </a:t>
            </a:r>
            <a:r>
              <a:rPr lang="zh-CN" sz="900">
                <a:solidFill>
                  <a:srgbClr val="64748B"/>
                </a:solidFill>
                <a:latin typeface="Microsoft YaHei"/>
                <a:ea typeface="Microsoft YaHei"/>
              </a:rPr>
              <a:t>为下午议程蓄力</a:t>
            </a:r>
            <a:endParaRPr/>
          </a:p>
        </p:txBody>
      </p:sp>
      <p:sp>
        <p:nvSpPr>
          <p:cNvPr id="438" name=""/>
          <p:cNvSpPr/>
          <p:nvPr/>
        </p:nvSpPr>
        <p:spPr>
          <a:xfrm rot="0" flipH="0" flipV="0">
            <a:off x="2076450" y="3562350"/>
            <a:ext cx="209550" cy="209550"/>
          </a:xfrm>
          <a:prstGeom prst="roundRect">
            <a:avLst>
              <a:gd name="adj" fmla="val 50000"/>
            </a:avLst>
          </a:prstGeom>
          <a:solidFill>
            <a:srgbClr val="FAF7F2"/>
          </a:solidFill>
          <a:ln w="38100">
            <a:solidFill>
              <a:srgbClr val="E76F51"/>
            </a:solidFill>
            <a:prstDash val="solid"/>
          </a:ln>
        </p:spPr>
        <p:txBody>
          <a:bodyPr/>
          <a:p/>
        </p:txBody>
      </p:sp>
      <p:sp>
        <p:nvSpPr>
          <p:cNvPr id="439" name=""/>
          <p:cNvSpPr/>
          <p:nvPr/>
        </p:nvSpPr>
        <p:spPr>
          <a:xfrm rot="0" flipH="0" flipV="0">
            <a:off x="2133600" y="3619500"/>
            <a:ext cx="95250" cy="95250"/>
          </a:xfrm>
          <a:prstGeom prst="roundRect">
            <a:avLst>
              <a:gd name="adj" fmla="val 50000"/>
            </a:avLst>
          </a:prstGeom>
          <a:solidFill>
            <a:srgbClr val="E76F51"/>
          </a:solidFill>
          <a:ln/>
        </p:spPr>
        <p:txBody>
          <a:bodyPr/>
          <a:p/>
        </p:txBody>
      </p:sp>
      <p:sp>
        <p:nvSpPr>
          <p:cNvPr id="440" name="" descr="{&quot;isTemplate&quot;:true,&quot;type&quot;:&quot;text&quot;}"/>
          <p:cNvSpPr txBox="1"/>
          <p:nvPr/>
        </p:nvSpPr>
        <p:spPr>
          <a:xfrm rot="0" flipH="0" flipV="0">
            <a:off x="2419350" y="3505200"/>
            <a:ext cx="571500" cy="190500"/>
          </a:xfrm>
          <a:prstGeom prst="rect"/>
        </p:spPr>
        <p:txBody>
          <a:bodyPr wrap="none" lIns="0" tIns="0" rIns="0" bIns="0"/>
          <a:p>
            <a:pPr>
              <a:lnSpc>
                <a:spcPct val="100000"/>
              </a:lnSpc>
            </a:pPr>
            <a:r>
              <a:rPr lang="en-US" sz="1200" b="1">
                <a:solidFill>
                  <a:srgbClr val="E76F51"/>
                </a:solidFill>
                <a:latin typeface="Microsoft YaHei"/>
                <a:ea typeface="Microsoft YaHei"/>
              </a:rPr>
              <a:t>13:30</a:t>
            </a:r>
            <a:endParaRPr/>
          </a:p>
        </p:txBody>
      </p:sp>
      <p:sp>
        <p:nvSpPr>
          <p:cNvPr id="441" name="" descr="{&quot;isTemplate&quot;:true,&quot;type&quot;:&quot;text&quot;}"/>
          <p:cNvSpPr txBox="1"/>
          <p:nvPr/>
        </p:nvSpPr>
        <p:spPr>
          <a:xfrm rot="0" flipH="0" flipV="0">
            <a:off x="3124200" y="3505200"/>
            <a:ext cx="2286000" cy="171450"/>
          </a:xfrm>
          <a:prstGeom prst="rect"/>
        </p:spPr>
        <p:txBody>
          <a:bodyPr wrap="none" lIns="0" tIns="0" rIns="0" bIns="0"/>
          <a:p>
            <a:pPr>
              <a:lnSpc>
                <a:spcPct val="100000"/>
              </a:lnSpc>
            </a:pPr>
            <a:r>
              <a:rPr lang="zh-CN" sz="1125" b="1">
                <a:solidFill>
                  <a:srgbClr val="1F2937"/>
                </a:solidFill>
                <a:latin typeface="Microsoft YaHei"/>
                <a:ea typeface="Microsoft YaHei"/>
              </a:rPr>
              <a:t>协作大电影</a:t>
            </a:r>
            <a:r>
              <a:rPr lang="en-US" sz="1125" b="1">
                <a:solidFill>
                  <a:srgbClr val="1F2937"/>
                </a:solidFill>
                <a:latin typeface="Microsoft YaHei"/>
                <a:ea typeface="Microsoft YaHei"/>
              </a:rPr>
              <a:t> · </a:t>
            </a:r>
            <a:r>
              <a:rPr lang="zh-CN" sz="1125" b="1">
                <a:solidFill>
                  <a:srgbClr val="1F2937"/>
                </a:solidFill>
                <a:latin typeface="Microsoft YaHei"/>
                <a:ea typeface="Microsoft YaHei"/>
              </a:rPr>
              <a:t>复盘</a:t>
            </a:r>
            <a:endParaRPr/>
          </a:p>
        </p:txBody>
      </p:sp>
      <p:sp>
        <p:nvSpPr>
          <p:cNvPr id="442" name="" descr="{&quot;isTemplate&quot;:true,&quot;type&quot;:&quot;text&quot;}"/>
          <p:cNvSpPr txBox="1"/>
          <p:nvPr/>
        </p:nvSpPr>
        <p:spPr>
          <a:xfrm rot="0" flipH="0" flipV="0">
            <a:off x="3124200" y="3714750"/>
            <a:ext cx="2762250" cy="142875"/>
          </a:xfrm>
          <a:prstGeom prst="rect"/>
        </p:spPr>
        <p:txBody>
          <a:bodyPr wrap="none" lIns="0" tIns="0" rIns="0" bIns="0"/>
          <a:p>
            <a:pPr>
              <a:lnSpc>
                <a:spcPct val="100000"/>
              </a:lnSpc>
            </a:pPr>
            <a:r>
              <a:rPr lang="zh-CN" sz="900">
                <a:solidFill>
                  <a:srgbClr val="64748B"/>
                </a:solidFill>
                <a:latin typeface="Microsoft YaHei"/>
                <a:ea typeface="Microsoft YaHei"/>
              </a:rPr>
              <a:t>分组完成「团队短片」</a:t>
            </a:r>
            <a:r>
              <a:rPr lang="en-US" sz="900">
                <a:solidFill>
                  <a:srgbClr val="64748B"/>
                </a:solidFill>
                <a:latin typeface="Microsoft YaHei"/>
                <a:ea typeface="Microsoft YaHei"/>
              </a:rPr>
              <a:t> · </a:t>
            </a:r>
            <a:r>
              <a:rPr lang="zh-CN" sz="900">
                <a:solidFill>
                  <a:srgbClr val="64748B"/>
                </a:solidFill>
                <a:latin typeface="Microsoft YaHei"/>
                <a:ea typeface="Microsoft YaHei"/>
              </a:rPr>
              <a:t>全员投票评奖</a:t>
            </a:r>
            <a:endParaRPr/>
          </a:p>
        </p:txBody>
      </p:sp>
      <p:sp>
        <p:nvSpPr>
          <p:cNvPr id="443" name=""/>
          <p:cNvSpPr/>
          <p:nvPr/>
        </p:nvSpPr>
        <p:spPr>
          <a:xfrm rot="0" flipH="0" flipV="0">
            <a:off x="2076450" y="4095750"/>
            <a:ext cx="209550" cy="209550"/>
          </a:xfrm>
          <a:prstGeom prst="roundRect">
            <a:avLst>
              <a:gd name="adj" fmla="val 50000"/>
            </a:avLst>
          </a:prstGeom>
          <a:solidFill>
            <a:srgbClr val="FAF7F2"/>
          </a:solidFill>
          <a:ln w="38100">
            <a:solidFill>
              <a:srgbClr val="4A7C59"/>
            </a:solidFill>
            <a:prstDash val="solid"/>
          </a:ln>
        </p:spPr>
        <p:txBody>
          <a:bodyPr/>
          <a:p/>
        </p:txBody>
      </p:sp>
      <p:sp>
        <p:nvSpPr>
          <p:cNvPr id="444" name=""/>
          <p:cNvSpPr/>
          <p:nvPr/>
        </p:nvSpPr>
        <p:spPr>
          <a:xfrm rot="0" flipH="0" flipV="0">
            <a:off x="2133600" y="4152900"/>
            <a:ext cx="95250" cy="95250"/>
          </a:xfrm>
          <a:prstGeom prst="roundRect">
            <a:avLst>
              <a:gd name="adj" fmla="val 50000"/>
            </a:avLst>
          </a:prstGeom>
          <a:solidFill>
            <a:srgbClr val="4A7C59"/>
          </a:solidFill>
          <a:ln/>
        </p:spPr>
        <p:txBody>
          <a:bodyPr/>
          <a:p/>
        </p:txBody>
      </p:sp>
      <p:sp>
        <p:nvSpPr>
          <p:cNvPr id="445" name="" descr="{&quot;isTemplate&quot;:true,&quot;type&quot;:&quot;text&quot;}"/>
          <p:cNvSpPr txBox="1"/>
          <p:nvPr/>
        </p:nvSpPr>
        <p:spPr>
          <a:xfrm rot="0" flipH="0" flipV="0">
            <a:off x="2419350" y="4038600"/>
            <a:ext cx="571500" cy="190500"/>
          </a:xfrm>
          <a:prstGeom prst="rect"/>
        </p:spPr>
        <p:txBody>
          <a:bodyPr wrap="none" lIns="0" tIns="0" rIns="0" bIns="0"/>
          <a:p>
            <a:pPr>
              <a:lnSpc>
                <a:spcPct val="100000"/>
              </a:lnSpc>
            </a:pPr>
            <a:r>
              <a:rPr lang="en-US" sz="1200" b="1">
                <a:solidFill>
                  <a:srgbClr val="4A7C59"/>
                </a:solidFill>
                <a:latin typeface="Microsoft YaHei"/>
                <a:ea typeface="Microsoft YaHei"/>
              </a:rPr>
              <a:t>15:30</a:t>
            </a:r>
            <a:endParaRPr/>
          </a:p>
        </p:txBody>
      </p:sp>
      <p:sp>
        <p:nvSpPr>
          <p:cNvPr id="446" name="" descr="{&quot;isTemplate&quot;:true,&quot;type&quot;:&quot;text&quot;}"/>
          <p:cNvSpPr txBox="1"/>
          <p:nvPr/>
        </p:nvSpPr>
        <p:spPr>
          <a:xfrm rot="0" flipH="0" flipV="0">
            <a:off x="3124200" y="4038600"/>
            <a:ext cx="2286000" cy="171450"/>
          </a:xfrm>
          <a:prstGeom prst="rect"/>
        </p:spPr>
        <p:txBody>
          <a:bodyPr wrap="none" lIns="0" tIns="0" rIns="0" bIns="0"/>
          <a:p>
            <a:pPr>
              <a:lnSpc>
                <a:spcPct val="100000"/>
              </a:lnSpc>
            </a:pPr>
            <a:r>
              <a:rPr lang="zh-CN" sz="1125" b="1">
                <a:solidFill>
                  <a:srgbClr val="1F2937"/>
                </a:solidFill>
                <a:latin typeface="Microsoft YaHei"/>
                <a:ea typeface="Microsoft YaHei"/>
              </a:rPr>
              <a:t>颁奖</a:t>
            </a:r>
            <a:r>
              <a:rPr lang="en-US" sz="1125" b="1">
                <a:solidFill>
                  <a:srgbClr val="1F2937"/>
                </a:solidFill>
                <a:latin typeface="Microsoft YaHei"/>
                <a:ea typeface="Microsoft YaHei"/>
              </a:rPr>
              <a:t> · </a:t>
            </a:r>
            <a:r>
              <a:rPr lang="zh-CN" sz="1125" b="1">
                <a:solidFill>
                  <a:srgbClr val="1F2937"/>
                </a:solidFill>
                <a:latin typeface="Microsoft YaHei"/>
                <a:ea typeface="Microsoft YaHei"/>
              </a:rPr>
              <a:t>合影</a:t>
            </a:r>
            <a:r>
              <a:rPr lang="en-US" sz="1125" b="1">
                <a:solidFill>
                  <a:srgbClr val="1F2937"/>
                </a:solidFill>
                <a:latin typeface="Microsoft YaHei"/>
                <a:ea typeface="Microsoft YaHei"/>
              </a:rPr>
              <a:t> · </a:t>
            </a:r>
            <a:r>
              <a:rPr lang="zh-CN" sz="1125" b="1">
                <a:solidFill>
                  <a:srgbClr val="1F2937"/>
                </a:solidFill>
                <a:latin typeface="Microsoft YaHei"/>
                <a:ea typeface="Microsoft YaHei"/>
              </a:rPr>
              <a:t>闭营</a:t>
            </a:r>
            <a:endParaRPr/>
          </a:p>
        </p:txBody>
      </p:sp>
      <p:sp>
        <p:nvSpPr>
          <p:cNvPr id="447" name="" descr="{&quot;isTemplate&quot;:true,&quot;type&quot;:&quot;text&quot;}"/>
          <p:cNvSpPr txBox="1"/>
          <p:nvPr/>
        </p:nvSpPr>
        <p:spPr>
          <a:xfrm rot="0" flipH="0" flipV="0">
            <a:off x="3124200" y="4248150"/>
            <a:ext cx="2762250" cy="142875"/>
          </a:xfrm>
          <a:prstGeom prst="rect"/>
        </p:spPr>
        <p:txBody>
          <a:bodyPr wrap="none" lIns="0" tIns="0" rIns="0" bIns="0"/>
          <a:p>
            <a:pPr>
              <a:lnSpc>
                <a:spcPct val="100000"/>
              </a:lnSpc>
            </a:pPr>
            <a:r>
              <a:rPr lang="zh-CN" sz="900">
                <a:solidFill>
                  <a:srgbClr val="64748B"/>
                </a:solidFill>
                <a:latin typeface="Microsoft YaHei"/>
                <a:ea typeface="Microsoft YaHei"/>
              </a:rPr>
              <a:t>颁发最佳协作队</a:t>
            </a:r>
            <a:r>
              <a:rPr lang="en-US" sz="900">
                <a:solidFill>
                  <a:srgbClr val="64748B"/>
                </a:solidFill>
                <a:latin typeface="Microsoft YaHei"/>
                <a:ea typeface="Microsoft YaHei"/>
              </a:rPr>
              <a:t> · </a:t>
            </a:r>
            <a:r>
              <a:rPr lang="zh-CN" sz="900">
                <a:solidFill>
                  <a:srgbClr val="64748B"/>
                </a:solidFill>
                <a:latin typeface="Microsoft YaHei"/>
                <a:ea typeface="Microsoft YaHei"/>
              </a:rPr>
              <a:t>最具创意队等</a:t>
            </a:r>
            <a:endParaRPr/>
          </a:p>
        </p:txBody>
      </p:sp>
      <p:sp>
        <p:nvSpPr>
          <p:cNvPr id="448" name=""/>
          <p:cNvSpPr/>
          <p:nvPr/>
        </p:nvSpPr>
        <p:spPr>
          <a:xfrm rot="0" flipH="0" flipV="0">
            <a:off x="2076450" y="4629150"/>
            <a:ext cx="209550" cy="209550"/>
          </a:xfrm>
          <a:prstGeom prst="roundRect">
            <a:avLst>
              <a:gd name="adj" fmla="val 50000"/>
            </a:avLst>
          </a:prstGeom>
          <a:solidFill>
            <a:srgbClr val="FAF7F2"/>
          </a:solidFill>
          <a:ln w="38100">
            <a:solidFill>
              <a:srgbClr val="4A7C59"/>
            </a:solidFill>
            <a:prstDash val="solid"/>
          </a:ln>
        </p:spPr>
        <p:txBody>
          <a:bodyPr/>
          <a:p/>
        </p:txBody>
      </p:sp>
      <p:sp>
        <p:nvSpPr>
          <p:cNvPr id="449" name=""/>
          <p:cNvSpPr/>
          <p:nvPr/>
        </p:nvSpPr>
        <p:spPr>
          <a:xfrm rot="0" flipH="0" flipV="0">
            <a:off x="2133600" y="4686300"/>
            <a:ext cx="95250" cy="95250"/>
          </a:xfrm>
          <a:prstGeom prst="roundRect">
            <a:avLst>
              <a:gd name="adj" fmla="val 50000"/>
            </a:avLst>
          </a:prstGeom>
          <a:solidFill>
            <a:srgbClr val="4A7C59"/>
          </a:solidFill>
          <a:ln/>
        </p:spPr>
        <p:txBody>
          <a:bodyPr/>
          <a:p/>
        </p:txBody>
      </p:sp>
      <p:sp>
        <p:nvSpPr>
          <p:cNvPr id="450" name="" descr="{&quot;isTemplate&quot;:true,&quot;type&quot;:&quot;text&quot;}"/>
          <p:cNvSpPr txBox="1"/>
          <p:nvPr/>
        </p:nvSpPr>
        <p:spPr>
          <a:xfrm rot="0" flipH="0" flipV="0">
            <a:off x="2419350" y="4572000"/>
            <a:ext cx="571500" cy="190500"/>
          </a:xfrm>
          <a:prstGeom prst="rect"/>
        </p:spPr>
        <p:txBody>
          <a:bodyPr wrap="none" lIns="0" tIns="0" rIns="0" bIns="0"/>
          <a:p>
            <a:pPr>
              <a:lnSpc>
                <a:spcPct val="100000"/>
              </a:lnSpc>
            </a:pPr>
            <a:r>
              <a:rPr lang="en-US" sz="1200" b="1">
                <a:solidFill>
                  <a:srgbClr val="4A7C59"/>
                </a:solidFill>
                <a:latin typeface="Microsoft YaHei"/>
                <a:ea typeface="Microsoft YaHei"/>
              </a:rPr>
              <a:t>16:30</a:t>
            </a:r>
            <a:endParaRPr/>
          </a:p>
        </p:txBody>
      </p:sp>
      <p:sp>
        <p:nvSpPr>
          <p:cNvPr id="451" name="" descr="{&quot;isTemplate&quot;:true,&quot;type&quot;:&quot;text&quot;}"/>
          <p:cNvSpPr txBox="1"/>
          <p:nvPr/>
        </p:nvSpPr>
        <p:spPr>
          <a:xfrm rot="0" flipH="0" flipV="0">
            <a:off x="3124200" y="4572000"/>
            <a:ext cx="2286000" cy="171450"/>
          </a:xfrm>
          <a:prstGeom prst="rect"/>
        </p:spPr>
        <p:txBody>
          <a:bodyPr wrap="none" lIns="0" tIns="0" rIns="0" bIns="0"/>
          <a:p>
            <a:pPr>
              <a:lnSpc>
                <a:spcPct val="100000"/>
              </a:lnSpc>
            </a:pPr>
            <a:r>
              <a:rPr lang="zh-CN" sz="1125" b="1">
                <a:solidFill>
                  <a:srgbClr val="1F2937"/>
                </a:solidFill>
                <a:latin typeface="Microsoft YaHei"/>
                <a:ea typeface="Microsoft YaHei"/>
              </a:rPr>
              <a:t>返程</a:t>
            </a:r>
            <a:endParaRPr/>
          </a:p>
        </p:txBody>
      </p:sp>
      <p:sp>
        <p:nvSpPr>
          <p:cNvPr id="452" name="" descr="{&quot;isTemplate&quot;:true,&quot;type&quot;:&quot;text&quot;}"/>
          <p:cNvSpPr txBox="1"/>
          <p:nvPr/>
        </p:nvSpPr>
        <p:spPr>
          <a:xfrm rot="0" flipH="0" flipV="0">
            <a:off x="3124200" y="4781550"/>
            <a:ext cx="2762250" cy="142875"/>
          </a:xfrm>
          <a:prstGeom prst="rect"/>
        </p:spPr>
        <p:txBody>
          <a:bodyPr wrap="none" lIns="0" tIns="0" rIns="0" bIns="0"/>
          <a:p>
            <a:pPr>
              <a:lnSpc>
                <a:spcPct val="100000"/>
              </a:lnSpc>
            </a:pPr>
            <a:r>
              <a:rPr lang="zh-CN" sz="900">
                <a:solidFill>
                  <a:srgbClr val="64748B"/>
                </a:solidFill>
                <a:latin typeface="Microsoft YaHei"/>
                <a:ea typeface="Microsoft YaHei"/>
              </a:rPr>
              <a:t>大巴返程</a:t>
            </a:r>
            <a:r>
              <a:rPr lang="en-US" sz="900">
                <a:solidFill>
                  <a:srgbClr val="64748B"/>
                </a:solidFill>
                <a:latin typeface="Microsoft YaHei"/>
                <a:ea typeface="Microsoft YaHei"/>
              </a:rPr>
              <a:t> · </a:t>
            </a:r>
            <a:r>
              <a:rPr lang="zh-CN" sz="900">
                <a:solidFill>
                  <a:srgbClr val="64748B"/>
                </a:solidFill>
                <a:latin typeface="Microsoft YaHei"/>
                <a:ea typeface="Microsoft YaHei"/>
              </a:rPr>
              <a:t>车上分享收获</a:t>
            </a:r>
            <a:endParaRPr/>
          </a:p>
        </p:txBody>
      </p:sp>
      <p:sp>
        <p:nvSpPr>
          <p:cNvPr id="453" name=""/>
          <p:cNvSpPr/>
          <p:nvPr/>
        </p:nvSpPr>
        <p:spPr>
          <a:xfrm rot="0" flipH="0" flipV="0">
            <a:off x="6286500" y="1600200"/>
            <a:ext cx="5143500" cy="3733800"/>
          </a:xfrm>
          <a:prstGeom prst="roundRect">
            <a:avLst>
              <a:gd name="adj" fmla="val 4082"/>
            </a:avLst>
          </a:prstGeom>
          <a:gradFill>
            <a:gsLst>
              <a:gs pos="0">
                <a:srgbClr val="E76F51"/>
              </a:gs>
              <a:gs pos="100000">
                <a:srgbClr val="F4A261"/>
              </a:gs>
            </a:gsLst>
            <a:lin ang="2700000" scaled="1"/>
          </a:gradFill>
          <a:ln/>
          <a:effectLst>
            <a:outerShdw blurRad="228600" dist="76200" dir="5400000">
              <a:srgbClr val="E76F51">
                <a:alpha val="25000"/>
              </a:srgbClr>
            </a:outerShdw>
          </a:effectLst>
        </p:spPr>
        <p:txBody>
          <a:bodyPr/>
          <a:p/>
        </p:txBody>
      </p:sp>
      <p:sp>
        <p:nvSpPr>
          <p:cNvPr id="454" name=""/>
          <p:cNvSpPr/>
          <p:nvPr/>
        </p:nvSpPr>
        <p:spPr>
          <a:xfrm rot="0" flipH="0" flipV="0">
            <a:off x="6591300" y="1971675"/>
            <a:ext cx="304800" cy="19050"/>
          </a:xfrm>
          <a:prstGeom prst="rect">
            <a:avLst/>
          </a:prstGeom>
          <a:solidFill>
            <a:srgbClr val="FAF7F2"/>
          </a:solidFill>
          <a:ln/>
        </p:spPr>
        <p:txBody>
          <a:bodyPr/>
          <a:p/>
        </p:txBody>
      </p:sp>
      <p:sp>
        <p:nvSpPr>
          <p:cNvPr id="455" name="" descr="{&quot;isTemplate&quot;:true,&quot;type&quot;:&quot;text&quot;}"/>
          <p:cNvSpPr txBox="1"/>
          <p:nvPr/>
        </p:nvSpPr>
        <p:spPr>
          <a:xfrm rot="0" flipH="0" flipV="0">
            <a:off x="7010400" y="1905000"/>
            <a:ext cx="1419225" cy="152400"/>
          </a:xfrm>
          <a:prstGeom prst="rect"/>
        </p:spPr>
        <p:txBody>
          <a:bodyPr wrap="none" lIns="0" tIns="0" rIns="0" bIns="0"/>
          <a:p>
            <a:pPr>
              <a:lnSpc>
                <a:spcPct val="100000"/>
              </a:lnSpc>
            </a:pPr>
            <a:r>
              <a:rPr lang="en-US" sz="975" b="1" spc="300">
                <a:solidFill>
                  <a:srgbClr val="FAF7F2"/>
                </a:solidFill>
                <a:latin typeface="Microsoft YaHei"/>
                <a:ea typeface="Microsoft YaHei"/>
              </a:rPr>
              <a:t>DAY 02 · </a:t>
            </a:r>
            <a:r>
              <a:rPr lang="zh-CN" sz="975" b="1" spc="300">
                <a:solidFill>
                  <a:srgbClr val="FAF7F2"/>
                </a:solidFill>
                <a:latin typeface="Microsoft YaHei"/>
                <a:ea typeface="Microsoft YaHei"/>
              </a:rPr>
              <a:t>第二天</a:t>
            </a:r>
            <a:endParaRPr/>
          </a:p>
        </p:txBody>
      </p:sp>
      <p:sp>
        <p:nvSpPr>
          <p:cNvPr id="456" name="" descr="{&quot;isTemplate&quot;:true,&quot;type&quot;:&quot;text&quot;}"/>
          <p:cNvSpPr txBox="1"/>
          <p:nvPr/>
        </p:nvSpPr>
        <p:spPr>
          <a:xfrm rot="0" flipH="0" flipV="0">
            <a:off x="6591300" y="2571750"/>
            <a:ext cx="4533900" cy="809625"/>
          </a:xfrm>
          <a:prstGeom prst="rect"/>
        </p:spPr>
        <p:txBody>
          <a:bodyPr wrap="none" lIns="0" tIns="0" rIns="0" bIns="0"/>
          <a:p>
            <a:pPr>
              <a:lnSpc>
                <a:spcPct val="110000"/>
              </a:lnSpc>
            </a:pPr>
            <a:r>
              <a:rPr lang="zh-CN" sz="4800" b="1">
                <a:solidFill>
                  <a:srgbClr val="FAF7F2"/>
                </a:solidFill>
                <a:latin typeface="Microsoft YaHei"/>
                <a:ea typeface="Microsoft YaHei"/>
              </a:rPr>
              <a:t>登高</a:t>
            </a:r>
            <a:endParaRPr/>
          </a:p>
        </p:txBody>
      </p:sp>
      <p:sp>
        <p:nvSpPr>
          <p:cNvPr id="457" name="" descr="{&quot;isTemplate&quot;:true,&quot;type&quot;:&quot;text&quot;}"/>
          <p:cNvSpPr txBox="1"/>
          <p:nvPr/>
        </p:nvSpPr>
        <p:spPr>
          <a:xfrm rot="0" flipH="0" flipV="0">
            <a:off x="6591300" y="3457575"/>
            <a:ext cx="4533900" cy="504825"/>
          </a:xfrm>
          <a:prstGeom prst="rect"/>
        </p:spPr>
        <p:txBody>
          <a:bodyPr wrap="none" lIns="0" tIns="0" rIns="0" bIns="0"/>
          <a:p>
            <a:pPr>
              <a:lnSpc>
                <a:spcPct val="110000"/>
              </a:lnSpc>
            </a:pPr>
            <a:r>
              <a:rPr lang="zh-CN" sz="3000" b="1">
                <a:solidFill>
                  <a:srgbClr val="FAF7F2"/>
                </a:solidFill>
                <a:latin typeface="Microsoft YaHei"/>
                <a:ea typeface="Microsoft YaHei"/>
              </a:rPr>
              <a:t>冲刺</a:t>
            </a:r>
            <a:r>
              <a:rPr lang="en-US" sz="3000" b="1">
                <a:solidFill>
                  <a:srgbClr val="FAF7F2"/>
                </a:solidFill>
                <a:latin typeface="Microsoft YaHei"/>
                <a:ea typeface="Microsoft YaHei"/>
              </a:rPr>
              <a:t> · </a:t>
            </a:r>
            <a:r>
              <a:rPr lang="zh-CN" sz="3000" b="1">
                <a:solidFill>
                  <a:srgbClr val="FAF7F2"/>
                </a:solidFill>
                <a:latin typeface="Microsoft YaHei"/>
                <a:ea typeface="Microsoft YaHei"/>
              </a:rPr>
              <a:t>返程</a:t>
            </a:r>
            <a:endParaRPr/>
          </a:p>
        </p:txBody>
      </p:sp>
      <p:sp>
        <p:nvSpPr>
          <p:cNvPr id="458" name="" descr="{&quot;isTemplate&quot;:true,&quot;type&quot;:&quot;text&quot;}"/>
          <p:cNvSpPr txBox="1"/>
          <p:nvPr/>
        </p:nvSpPr>
        <p:spPr>
          <a:xfrm rot="0" flipH="0" flipV="0">
            <a:off x="6591300" y="4476750"/>
            <a:ext cx="4533900" cy="552450"/>
          </a:xfrm>
          <a:prstGeom prst="rect"/>
        </p:spPr>
        <p:txBody>
          <a:bodyPr wrap="none" lIns="0" tIns="0" rIns="0" bIns="0"/>
          <a:p>
            <a:pPr>
              <a:lnSpc>
                <a:spcPct val="170000"/>
              </a:lnSpc>
            </a:pPr>
            <a:r>
              <a:rPr lang="en-US" sz="1050">
                <a:solidFill>
                  <a:srgbClr val="FAF7F2">
                    <a:alpha val="95000"/>
                  </a:srgbClr>
                </a:solidFill>
                <a:latin typeface="Microsoft YaHei"/>
                <a:ea typeface="Microsoft YaHei"/>
              </a:rPr>
              <a:t>5 </a:t>
            </a:r>
            <a:r>
              <a:rPr lang="zh-CN" sz="1050">
                <a:solidFill>
                  <a:srgbClr val="FAF7F2">
                    <a:alpha val="95000"/>
                  </a:srgbClr>
                </a:solidFill>
                <a:latin typeface="Microsoft YaHei"/>
                <a:ea typeface="Microsoft YaHei"/>
              </a:rPr>
              <a:t>公里山路</a:t>
            </a:r>
            <a:r>
              <a:rPr lang="en-US" sz="1050">
                <a:solidFill>
                  <a:srgbClr val="FAF7F2">
                    <a:alpha val="95000"/>
                  </a:srgbClr>
                </a:solidFill>
                <a:latin typeface="Microsoft YaHei"/>
                <a:ea typeface="Microsoft YaHei"/>
              </a:rPr>
              <a:t> + 60 </a:t>
            </a:r>
            <a:r>
              <a:rPr lang="zh-CN" sz="1050">
                <a:solidFill>
                  <a:srgbClr val="FAF7F2">
                    <a:alpha val="95000"/>
                  </a:srgbClr>
                </a:solidFill>
                <a:latin typeface="Microsoft YaHei"/>
                <a:ea typeface="Microsoft YaHei"/>
              </a:rPr>
              <a:t>秒短片，</a:t>
            </a:r>
            <a:endParaRPr/>
          </a:p>
          <a:p>
            <a:pPr>
              <a:lnSpc>
                <a:spcPct val="170000"/>
              </a:lnSpc>
            </a:pPr>
            <a:r>
              <a:rPr lang="zh-CN" sz="1050">
                <a:solidFill>
                  <a:srgbClr val="FAF7F2">
                    <a:alpha val="95000"/>
                  </a:srgbClr>
                </a:solidFill>
                <a:latin typeface="Microsoft YaHei"/>
                <a:ea typeface="Microsoft YaHei"/>
              </a:rPr>
              <a:t>用脚步和镜头定格团队记忆</a:t>
            </a:r>
            <a:endParaRPr/>
          </a:p>
        </p:txBody>
      </p:sp>
      <p:sp>
        <p:nvSpPr>
          <p:cNvPr id="459" name="" descr="{&quot;isTemplate&quot;:true,&quot;type&quot;:&quot;text&quot;}"/>
          <p:cNvSpPr txBox="1"/>
          <p:nvPr/>
        </p:nvSpPr>
        <p:spPr>
          <a:xfrm rot="0" flipH="0" flipV="0">
            <a:off x="762000" y="6477000"/>
            <a:ext cx="1600200" cy="152400"/>
          </a:xfrm>
          <a:prstGeom prst="rect"/>
        </p:spPr>
        <p:txBody>
          <a:bodyPr wrap="none" lIns="0" tIns="0" rIns="0" bIns="0"/>
          <a:p>
            <a:pPr>
              <a:lnSpc>
                <a:spcPct val="100000"/>
              </a:lnSpc>
            </a:pPr>
            <a:r>
              <a:rPr lang="zh-CN" sz="975" spc="75">
                <a:solidFill>
                  <a:srgbClr val="94A3B8"/>
                </a:solidFill>
                <a:latin typeface="Microsoft YaHei"/>
                <a:ea typeface="Microsoft YaHei"/>
              </a:rPr>
              <a:t>公司户外活动二天团建方案</a:t>
            </a:r>
            <a:endParaRPr/>
          </a:p>
        </p:txBody>
      </p:sp>
      <p:sp>
        <p:nvSpPr>
          <p:cNvPr id="460" name=""/>
          <p:cNvSpPr/>
          <p:nvPr/>
        </p:nvSpPr>
        <p:spPr>
          <a:xfrm rot="0" flipH="0" flipV="0">
            <a:off x="10534650" y="6543675"/>
            <a:ext cx="266700" cy="19050"/>
          </a:xfrm>
          <a:prstGeom prst="rect">
            <a:avLst/>
          </a:prstGeom>
          <a:solidFill>
            <a:srgbClr val="E76F51"/>
          </a:solidFill>
          <a:ln/>
        </p:spPr>
        <p:txBody>
          <a:bodyPr/>
          <a:p/>
        </p:txBody>
      </p:sp>
      <p:sp>
        <p:nvSpPr>
          <p:cNvPr id="461" name="" descr="{&quot;isTemplate&quot;:true,&quot;type&quot;:&quot;text&quot;}"/>
          <p:cNvSpPr txBox="1"/>
          <p:nvPr/>
        </p:nvSpPr>
        <p:spPr>
          <a:xfrm rot="0" flipH="0" flipV="0">
            <a:off x="10877550" y="6477000"/>
            <a:ext cx="552450" cy="152400"/>
          </a:xfrm>
          <a:prstGeom prst="rect"/>
        </p:spPr>
        <p:txBody>
          <a:bodyPr wrap="none" lIns="0" tIns="0" rIns="0" bIns="0"/>
          <a:p>
            <a:pPr>
              <a:lnSpc>
                <a:spcPct val="100000"/>
              </a:lnSpc>
            </a:pPr>
            <a:r>
              <a:rPr lang="en-US" sz="975" spc="150">
                <a:solidFill>
                  <a:srgbClr val="94A3B8"/>
                </a:solidFill>
                <a:latin typeface="Microsoft YaHei"/>
                <a:ea typeface="Microsoft YaHei"/>
              </a:rPr>
              <a:t>06 / 14</a:t>
            </a:r>
            <a:endParaRPr/>
          </a:p>
        </p:txBody>
      </p:sp>
    </p:spTree>
  </p:cSld>
</p:sld>
</file>

<file path=ppt/slides/slide7.xml><?xml version="1.0" encoding="utf-8"?>
<p:sld xmlns:p="http://schemas.openxmlformats.org/presentationml/2006/main" xmlns:r="http://schemas.openxmlformats.org/officeDocument/2006/relationships" xmlns:a="http://schemas.openxmlformats.org/drawingml/2006/main">
  <p:cSld>
    <p:spTree>
      <p:nvGrpSpPr>
        <p:cNvPr id="462" name="" descr="&lt;Slide style={{ width: 1280, height: 720, position: 'relative', overflow: 'hidden', background: '#FAF7F2' }}&gt;&#10;    {/* A 区 · 标题块 */}&#10;    &lt;Text style={{&#10;        position: 'absolute',&#10;        top: 36, left: 80,&#10;        fontSize: 36,&#10;        fontWeight: 'bold',&#10;        color: '#1F2937',&#10;        letterSpacing: 2,&#10;    }}&gt;&#10;        核心活动项目&#10;    &lt;/Text&gt;&#10;    &lt;Text style={{&#10;        position: 'absolute',&#10;        top: 86, left: 80,&#10;        fontSize: 14,&#10;        color: '#4A7C59',&#10;        letterSpacing: 6,&#10;    }}&gt;&#10;        ACTIVITIES&#10;    &lt;/Text&gt;&#10;    &lt;Box style={{&#10;        position: 'absolute',&#10;        top: 80, left: 240,&#10;        width: 60, height: 1,&#10;        background: '#E8B86D',&#10;    }} /&gt;&#10;&#10;    {/* 顶部右侧：章节序号 */}&#10;    &lt;Text style={{&#10;        position: 'absolute',&#10;        top: 48, right: 80,&#10;        fontSize: 14, color: '#94A3B8',&#10;    }}&gt;&#10;        07 / 14&#10;    &lt;/Text&gt;&#10;&#10;    {/* 引导句 */}&#10;    &lt;Text style={{&#10;        position: 'absolute',&#10;        top: 116, left: 80,&#10;        fontSize: 16, color: '#64748B', letterSpacing: 1,&#10;    }}&gt;&#10;        4 个挑战项目 + 2 个特色项目，让协作有抓手、让故事有素材&#10;    &lt;/Text&gt;&#10;&#10;    {/* ===== 上方主图 ===== */}&#10;    &lt;Box style={{&#10;        position: 'absolute',&#10;        top: 168, left: 80, right: 80,&#10;        width: 1120, height: 200,&#10;        borderRadius: 16,&#10;        overflow: 'hidden',&#10;        boxShadow: '0 8px 24px rgba(0,0,0,0.12)',&#10;    }}&gt;&#10;        &lt;Image&#10;            src='assets/activity_courses.png'&#10;            style={{ width: '100%', height: '100%', objectFit: 'cover' }}&#10;        /&gt;&#10;        {/* 左侧渐变蒙版 + 大字 */}&#10;        &lt;Box style={{&#10;            position: 'absolute',&#10;            top: 0, left: 0,&#10;            width: 480, height: '100%',&#10;            background: 'linear-gradient(90deg, rgba(31,55,41,0.92) 0%, rgba(31,55,41,0.5) 70%, transparent 100%)',&#10;            padding: 32,&#10;            flexDirection: 'column',&#10;            justifyContent: 'center',&#10;        }}&gt;&#10;            &lt;Text style={{&#10;                fontSize: 13, color: '#E8B86D', letterSpacing: 4, fontWeight: 600,&#10;                marginBottom: 8,&#10;            }}&gt;&#10;                TEAM CHALLENGES · 团队挑战&#10;            &lt;/Text&gt;&#10;            &lt;Text style={{&#10;                fontSize: 38, fontWeight: 'bold', color: '#FAF7F2',&#10;                lineHeight: 1.15,&#10;            }}&gt;&#10;                玩出默契 · 拼出共识&#10;            &lt;/Text&gt;&#10;        &lt;/Box&gt;&#10;&#10;        {/* 右上数字标签 */}&#10;        &lt;Box style={{&#10;            position: 'absolute',&#10;            top: 24, right: 24,&#10;            background: 'rgba(250,247,242,0.95)',&#10;            borderRadius: 12,&#10;            padding: 16,&#10;            flexDirection: 'row',&#10;            alignItems: 'baseline',&#10;            gap: 8,&#10;        }}&gt;&#10;            &lt;Text style={{ fontSize: 36, fontWeight: 'bold', color: '#E76F51' }}&gt;6&lt;/Text&gt;&#10;            &lt;Text style={{ fontSize: 13, color: '#1F2937' }}&gt;个核心项目&lt;/Text&gt;&#10;        &lt;/Box&gt;&#10;    &lt;/Box&gt;&#10;&#10;    {/* ===== 下方 6 卡（4+2 错落） ===== */}&#10;    {/* 第一排 · 4 个挑战项目 */}&#10;    {[&#10;        { tag: 'CHALLENGE', title: '信任背摔', desc: '1.5m 高台后仰倒下，考验队友信任' },&#10;        { tag: 'CHALLENGE', title: '不倒森林', desc: '多人持杆围圈同步换手，考验节拍' },&#10;        { tag: 'CHALLENGE', title: '极速 60 秒', desc: '拼图 + 数字接龙，考验分工与速度' },&#10;        { tag: 'CHALLENGE', title: '盲人方阵', desc: '蒙眼用绳拼最大正方形，考验沟通' },&#10;    ].map((item, idx) =&gt; {&#10;        const xPos = 80 + idx * 274;&#10;        return (&#10;            &lt;Box&#10;                key={idx}&#10;                style={{&#10;                    position: 'absolute',&#10;                    top: 396, left: xPos,&#10;                    width: 258, height: 144,&#10;                    borderRadius: 12,&#10;                    background: '#FFFFFF',&#10;                    padding: 20,&#10;                    flexDirection: 'column',&#10;                    justifyContent: 'space-between',&#10;                    boxShadow: '0 4px 12px rgba(74,124,89,0.08)',&#10;                }}&#10;            &gt;&#10;                &lt;Box style={{ flexDirection: 'row', alignItems: 'center', gap: 6 }}&gt;&#10;                    &lt;Box style={{&#10;                        width: 4, height: 16,&#10;                        background: '#4A7C59', borderRadius: 2,&#10;                    }} /&gt;&#10;                    &lt;Text style={{ fontSize: 10, color: '#4A7C59', letterSpacing: 2, fontWeight: 600 }}&gt;&#10;                        {item.tag} · 0{idx + 1}&#10;                    &lt;/Text&gt;&#10;                &lt;/Box&gt;&#10;                &lt;Text style={{ fontSize: 22, fontWeight: 'bold', color: '#1F2937' }}&gt;&#10;                    {item.title}&#10;                &lt;/Text&gt;&#10;                &lt;Text style={{ fontSize: 13, color: '#64748B', lineHeight: 1.5 }}&gt;&#10;                    {item.desc}&#10;                &lt;/Text&gt;&#10;            &lt;/Box&gt;&#10;        );&#10;    })}&#10;&#10;    {/* 第二排 · 2 个特色项目（宽卡） */}&#10;    {[&#10;        { tag: 'FEATURE · DAY2 上午', title: '定向闯关', desc: '5 公里环线 + 6 个打卡点 + 印章与团队任务，避免单人冲线' },&#10;        { tag: 'FEATURE · DAY2 下午', title: '协作大电影', desc: '60-90 秒短片拍摄，全员出镜，年度回顾片花素材' },&#10;    ].map((item, idx) =&gt; {&#10;        const xPos = 80 + idx * 560;&#10;        return (&#10;            &lt;Box&#10;                key={idx}&#10;                style={{&#10;                    position: 'absolute',&#10;                    top: 552, left: xPos,&#10;                    width: 544, height: 108,&#10;                    borderRadius: 12,&#10;                    background: idx === 0&#10;                        ? 'linear-gradient(135deg, #4A7C59 0%, #6B9B7A 100%)'&#10;                        : 'linear-gradient(135deg, #E76F51 0%, #F4A261 100%)',&#10;                    padding: 20,&#10;                    flexDirection: 'row',&#10;                    alignItems: 'center',&#10;                    justifyContent: 'space-between',&#10;                    boxShadow: idx === 0&#10;                        ? '0 6px 16px rgba(74,124,89,0.18)'&#10;                        : '0 6px 16px rgba(231,111,81,0.22)',&#10;                }}&#10;            &gt;&#10;                &lt;Box style={{ flex: 1 }}&gt;&#10;                    &lt;Text style={{ fontSize: 10, color: 'rgba(250,247,242,0.85)', letterSpacing: 3, fontWeight: 600, marginBottom: 4 }}&gt;&#10;                        {item.tag}&#10;                    &lt;/Text&gt;&#10;                    &lt;Text style={{ fontSize: 22, fontWeight: 'bold', color: '#FAF7F2' }}&gt;&#10;                        {item.title}&#10;                    &lt;/Text&gt;&#10;                &lt;/Box&gt;&#10;                &lt;Text style={{&#10;                    width: 280, fontSize: 12, color: 'rgba(250,247,242,0.92)',&#10;                    lineHeight: 1.6, marginLeft: 16,&#10;                }}&gt;&#10;                    {item.desc}&#10;                &lt;/Text&gt;&#10;            &lt;/Box&gt;&#10;        );&#10;    })}&#10;&#10;    {/* C 区 · 页脚 */}&#10;    &lt;Box style={{&#10;        position: 'absolute',&#10;        bottom: 24, left: 80, right: 80,&#10;        flexDirection: 'row',&#10;        justifyContent: 'space-between',&#10;        alignItems: 'center',&#10;    }}&gt;&#10;        &lt;Text style={{ fontSize: 13, color: '#94A3B8', letterSpacing: 1 }}&gt;&#10;            公司户外活动二天团建方案&#10;        &lt;/Text&gt;&#10;        &lt;Box style={{ flexDirection: 'row', alignItems: 'center', gap: 8 }}&gt;&#10;            &lt;Box style={{ width: 28, height: 2, background: '#E76F51' }} /&gt;&#10;            &lt;Text style={{ fontSize: 13, color: '#94A3B8', letterSpacing: 2 }}&gt;07 / 14&lt;/Text&gt;&#10;        &lt;/Box&gt;&#10;    &lt;/Box&gt;&#10;&lt;/Slide&gt;&#10;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3" name=""/>
          <p:cNvSpPr/>
          <p:nvPr/>
        </p:nvSpPr>
        <p:spPr>
          <a:xfrm rot="0" flipH="0" flipV="0">
            <a:off x="0" y="0"/>
            <a:ext cx="12192000" cy="6858000"/>
          </a:xfrm>
          <a:prstGeom prst="rect">
            <a:avLst/>
          </a:prstGeom>
          <a:solidFill>
            <a:srgbClr val="FAF7F2"/>
          </a:solidFill>
          <a:ln/>
        </p:spPr>
        <p:txBody>
          <a:bodyPr/>
          <a:p/>
        </p:txBody>
      </p:sp>
      <p:sp>
        <p:nvSpPr>
          <p:cNvPr id="464" name="" descr="{&quot;isTemplate&quot;:true,&quot;type&quot;:&quot;text&quot;}"/>
          <p:cNvSpPr txBox="1"/>
          <p:nvPr/>
        </p:nvSpPr>
        <p:spPr>
          <a:xfrm rot="0" flipH="0" flipV="0">
            <a:off x="762000" y="342900"/>
            <a:ext cx="2171700" cy="419100"/>
          </a:xfrm>
          <a:prstGeom prst="rect"/>
        </p:spPr>
        <p:txBody>
          <a:bodyPr wrap="none" lIns="0" tIns="0" rIns="0" bIns="0"/>
          <a:p>
            <a:pPr>
              <a:lnSpc>
                <a:spcPct val="100000"/>
              </a:lnSpc>
            </a:pPr>
            <a:r>
              <a:rPr lang="zh-CN" sz="2700" b="1" spc="150">
                <a:solidFill>
                  <a:srgbClr val="1F2937"/>
                </a:solidFill>
                <a:latin typeface="Microsoft YaHei"/>
                <a:ea typeface="Microsoft YaHei"/>
              </a:rPr>
              <a:t>核心活动项目</a:t>
            </a:r>
            <a:endParaRPr/>
          </a:p>
        </p:txBody>
      </p:sp>
      <p:sp>
        <p:nvSpPr>
          <p:cNvPr id="465" name="" descr="{&quot;isTemplate&quot;:true,&quot;type&quot;:&quot;text&quot;}"/>
          <p:cNvSpPr txBox="1"/>
          <p:nvPr/>
        </p:nvSpPr>
        <p:spPr>
          <a:xfrm rot="0" flipH="0" flipV="0">
            <a:off x="762000" y="819150"/>
            <a:ext cx="1266825" cy="161925"/>
          </a:xfrm>
          <a:prstGeom prst="rect"/>
        </p:spPr>
        <p:txBody>
          <a:bodyPr wrap="none" lIns="0" tIns="0" rIns="0" bIns="0"/>
          <a:p>
            <a:pPr>
              <a:lnSpc>
                <a:spcPct val="100000"/>
              </a:lnSpc>
            </a:pPr>
            <a:r>
              <a:rPr lang="en-US" sz="1050" spc="450">
                <a:solidFill>
                  <a:srgbClr val="4A7C59"/>
                </a:solidFill>
                <a:latin typeface="Microsoft YaHei"/>
                <a:ea typeface="Microsoft YaHei"/>
              </a:rPr>
              <a:t>ACTIVITIES</a:t>
            </a:r>
            <a:endParaRPr/>
          </a:p>
        </p:txBody>
      </p:sp>
      <p:sp>
        <p:nvSpPr>
          <p:cNvPr id="466" name=""/>
          <p:cNvSpPr/>
          <p:nvPr/>
        </p:nvSpPr>
        <p:spPr>
          <a:xfrm rot="0" flipH="0" flipV="0">
            <a:off x="2286000" y="762000"/>
            <a:ext cx="571500" cy="9525"/>
          </a:xfrm>
          <a:prstGeom prst="rect">
            <a:avLst/>
          </a:prstGeom>
          <a:solidFill>
            <a:srgbClr val="E8B86D"/>
          </a:solidFill>
          <a:ln/>
        </p:spPr>
        <p:txBody>
          <a:bodyPr/>
          <a:p/>
        </p:txBody>
      </p:sp>
      <p:sp>
        <p:nvSpPr>
          <p:cNvPr id="467" name="" descr="{&quot;isTemplate&quot;:true,&quot;type&quot;:&quot;text&quot;}"/>
          <p:cNvSpPr txBox="1"/>
          <p:nvPr/>
        </p:nvSpPr>
        <p:spPr>
          <a:xfrm rot="0" flipH="0" flipV="0">
            <a:off x="10972800" y="457200"/>
            <a:ext cx="457200" cy="161925"/>
          </a:xfrm>
          <a:prstGeom prst="rect"/>
        </p:spPr>
        <p:txBody>
          <a:bodyPr wrap="none" lIns="0" tIns="0" rIns="0" bIns="0"/>
          <a:p>
            <a:pPr>
              <a:lnSpc>
                <a:spcPct val="100000"/>
              </a:lnSpc>
            </a:pPr>
            <a:r>
              <a:rPr lang="en-US" sz="1050">
                <a:solidFill>
                  <a:srgbClr val="94A3B8"/>
                </a:solidFill>
                <a:latin typeface="Microsoft YaHei"/>
                <a:ea typeface="Microsoft YaHei"/>
              </a:rPr>
              <a:t>07 / 14</a:t>
            </a:r>
            <a:endParaRPr/>
          </a:p>
        </p:txBody>
      </p:sp>
      <p:sp>
        <p:nvSpPr>
          <p:cNvPr id="468" name="" descr="{&quot;isTemplate&quot;:true,&quot;type&quot;:&quot;text&quot;}"/>
          <p:cNvSpPr txBox="1"/>
          <p:nvPr/>
        </p:nvSpPr>
        <p:spPr>
          <a:xfrm rot="0" flipH="0" flipV="0">
            <a:off x="762000" y="1104900"/>
            <a:ext cx="4429125" cy="190500"/>
          </a:xfrm>
          <a:prstGeom prst="rect"/>
        </p:spPr>
        <p:txBody>
          <a:bodyPr wrap="none" lIns="0" tIns="0" rIns="0" bIns="0"/>
          <a:p>
            <a:pPr>
              <a:lnSpc>
                <a:spcPct val="100000"/>
              </a:lnSpc>
            </a:pPr>
            <a:r>
              <a:rPr lang="en-US" sz="1200" spc="75">
                <a:solidFill>
                  <a:srgbClr val="64748B"/>
                </a:solidFill>
                <a:latin typeface="Microsoft YaHei"/>
                <a:ea typeface="Microsoft YaHei"/>
              </a:rPr>
              <a:t>4 </a:t>
            </a:r>
            <a:r>
              <a:rPr lang="zh-CN" sz="1200" spc="75">
                <a:solidFill>
                  <a:srgbClr val="64748B"/>
                </a:solidFill>
                <a:latin typeface="Microsoft YaHei"/>
                <a:ea typeface="Microsoft YaHei"/>
              </a:rPr>
              <a:t>个挑战项目</a:t>
            </a:r>
            <a:r>
              <a:rPr lang="en-US" sz="1200" spc="75">
                <a:solidFill>
                  <a:srgbClr val="64748B"/>
                </a:solidFill>
                <a:latin typeface="Microsoft YaHei"/>
                <a:ea typeface="Microsoft YaHei"/>
              </a:rPr>
              <a:t> + 2 </a:t>
            </a:r>
            <a:r>
              <a:rPr lang="zh-CN" sz="1200" spc="75">
                <a:solidFill>
                  <a:srgbClr val="64748B"/>
                </a:solidFill>
                <a:latin typeface="Microsoft YaHei"/>
                <a:ea typeface="Microsoft YaHei"/>
              </a:rPr>
              <a:t>个特色项目，让协作有抓手、让故事有素材</a:t>
            </a:r>
            <a:endParaRPr/>
          </a:p>
        </p:txBody>
      </p:sp>
      <p:sp>
        <p:nvSpPr>
          <p:cNvPr id="469" name=""/>
          <p:cNvSpPr/>
          <p:nvPr/>
        </p:nvSpPr>
        <p:spPr>
          <a:xfrm rot="0" flipH="0" flipV="0">
            <a:off x="762000" y="1600200"/>
            <a:ext cx="10668000" cy="1905000"/>
          </a:xfrm>
          <a:prstGeom prst="roundRect">
            <a:avLst>
              <a:gd name="adj" fmla="val 8000"/>
            </a:avLst>
          </a:prstGeom>
          <a:ln/>
          <a:effectLst>
            <a:outerShdw blurRad="228600" dist="76200" dir="5400000">
              <a:srgbClr val="000000">
                <a:alpha val="12000"/>
              </a:srgbClr>
            </a:outerShdw>
          </a:effectLst>
        </p:spPr>
        <p:txBody>
          <a:bodyPr/>
          <a:p/>
        </p:txBody>
      </p:sp>
      <p:pic>
        <p:nvPicPr>
          <p:cNvPr id="470" name=""/>
          <p:cNvPicPr>
            <a:picLocks noChangeAspect="1"/>
          </p:cNvPicPr>
          <p:nvPr/>
        </p:nvPicPr>
        <p:blipFill>
          <a:blip r:embed="rId1"/>
          <a:srcRect l="0" t="36607" r="0" b="36607"/>
          <a:stretch>
            <a:fillRect/>
          </a:stretch>
        </p:blipFill>
        <p:spPr>
          <a:xfrm rot="0" flipH="0" flipV="0">
            <a:off x="762000" y="1600200"/>
            <a:ext cx="10668000" cy="1905000"/>
          </a:xfrm>
          <a:custGeom>
            <a:pathLst>
              <a:path w="1120" h="200">
                <a:moveTo>
                  <a:pt x="1104" y="0"/>
                </a:moveTo>
                <a:cubicBezTo>
                  <a:pt x="1113" y="0"/>
                  <a:pt x="1120" y="7"/>
                  <a:pt x="1120" y="16"/>
                </a:cubicBezTo>
                <a:lnTo>
                  <a:pt x="1120" y="184"/>
                </a:lnTo>
                <a:cubicBezTo>
                  <a:pt x="1120" y="193"/>
                  <a:pt x="1113" y="200"/>
                  <a:pt x="1104" y="200"/>
                </a:cubicBezTo>
                <a:lnTo>
                  <a:pt x="16" y="200"/>
                </a:lnTo>
                <a:cubicBezTo>
                  <a:pt x="7" y="200"/>
                  <a:pt x="0" y="193"/>
                  <a:pt x="0" y="184"/>
                </a:cubicBezTo>
                <a:lnTo>
                  <a:pt x="0" y="16"/>
                </a:lnTo>
                <a:cubicBezTo>
                  <a:pt x="0" y="7"/>
                  <a:pt x="7" y="0"/>
                  <a:pt x="16" y="0"/>
                </a:cubicBezTo>
                <a:lnTo>
                  <a:pt x="1104" y="0"/>
                </a:lnTo>
                <a:close/>
              </a:path>
            </a:pathLst>
          </a:custGeom>
          <a:ln/>
        </p:spPr>
      </p:pic>
      <p:sp>
        <p:nvSpPr>
          <p:cNvPr id="471" name=""/>
          <p:cNvSpPr/>
          <p:nvPr/>
        </p:nvSpPr>
        <p:spPr>
          <a:xfrm rot="0" flipH="0" flipV="0">
            <a:off x="762000" y="1600200"/>
            <a:ext cx="4572000" cy="1905000"/>
          </a:xfrm>
          <a:custGeom>
            <a:pathLst>
              <a:path w="480" h="200">
                <a:moveTo>
                  <a:pt x="480" y="200"/>
                </a:moveTo>
                <a:lnTo>
                  <a:pt x="16" y="200"/>
                </a:lnTo>
                <a:cubicBezTo>
                  <a:pt x="7" y="200"/>
                  <a:pt x="0" y="193"/>
                  <a:pt x="0" y="184"/>
                </a:cubicBezTo>
                <a:lnTo>
                  <a:pt x="0" y="16"/>
                </a:lnTo>
                <a:cubicBezTo>
                  <a:pt x="0" y="7"/>
                  <a:pt x="7" y="0"/>
                  <a:pt x="16" y="0"/>
                </a:cubicBezTo>
                <a:lnTo>
                  <a:pt x="480" y="0"/>
                </a:lnTo>
                <a:close/>
              </a:path>
            </a:pathLst>
          </a:custGeom>
          <a:gradFill>
            <a:gsLst>
              <a:gs pos="0">
                <a:srgbClr val="1F3729">
                  <a:alpha val="92000"/>
                </a:srgbClr>
              </a:gs>
              <a:gs pos="70000">
                <a:srgbClr val="1F3729">
                  <a:alpha val="50000"/>
                </a:srgbClr>
              </a:gs>
              <a:gs pos="100000">
                <a:srgbClr val="FFFFFF">
                  <a:alpha val="0"/>
                </a:srgbClr>
              </a:gs>
            </a:gsLst>
            <a:lin ang="0" scaled="1"/>
          </a:gradFill>
          <a:ln/>
        </p:spPr>
        <p:txBody>
          <a:bodyPr/>
          <a:p/>
        </p:txBody>
      </p:sp>
      <p:sp>
        <p:nvSpPr>
          <p:cNvPr id="472" name="" descr="{&quot;isTemplate&quot;:true,&quot;type&quot;:&quot;text&quot;}"/>
          <p:cNvSpPr txBox="1"/>
          <p:nvPr/>
        </p:nvSpPr>
        <p:spPr>
          <a:xfrm rot="0" flipH="0" flipV="0">
            <a:off x="1066800" y="2190750"/>
            <a:ext cx="3962400" cy="152400"/>
          </a:xfrm>
          <a:prstGeom prst="rect"/>
        </p:spPr>
        <p:txBody>
          <a:bodyPr wrap="none" lIns="0" tIns="0" rIns="0" bIns="0"/>
          <a:p>
            <a:pPr>
              <a:lnSpc>
                <a:spcPct val="100000"/>
              </a:lnSpc>
            </a:pPr>
            <a:r>
              <a:rPr lang="en-US" sz="975" b="1" spc="300">
                <a:solidFill>
                  <a:srgbClr val="E8B86D"/>
                </a:solidFill>
                <a:latin typeface="Microsoft YaHei"/>
                <a:ea typeface="Microsoft YaHei"/>
              </a:rPr>
              <a:t>TEAM CHALLENGES · </a:t>
            </a:r>
            <a:r>
              <a:rPr lang="zh-CN" sz="975" b="1" spc="300">
                <a:solidFill>
                  <a:srgbClr val="E8B86D"/>
                </a:solidFill>
                <a:latin typeface="Microsoft YaHei"/>
                <a:ea typeface="Microsoft YaHei"/>
              </a:rPr>
              <a:t>团队挑战</a:t>
            </a:r>
            <a:endParaRPr/>
          </a:p>
        </p:txBody>
      </p:sp>
      <p:sp>
        <p:nvSpPr>
          <p:cNvPr id="473" name="" descr="{&quot;isTemplate&quot;:true,&quot;type&quot;:&quot;text&quot;}"/>
          <p:cNvSpPr txBox="1"/>
          <p:nvPr/>
        </p:nvSpPr>
        <p:spPr>
          <a:xfrm rot="0" flipH="0" flipV="0">
            <a:off x="1066800" y="2419350"/>
            <a:ext cx="3962400" cy="504825"/>
          </a:xfrm>
          <a:prstGeom prst="rect"/>
        </p:spPr>
        <p:txBody>
          <a:bodyPr wrap="none" lIns="0" tIns="0" rIns="0" bIns="0"/>
          <a:p>
            <a:pPr>
              <a:lnSpc>
                <a:spcPct val="114999"/>
              </a:lnSpc>
            </a:pPr>
            <a:r>
              <a:rPr lang="zh-CN" sz="2850" b="1">
                <a:solidFill>
                  <a:srgbClr val="FAF7F2"/>
                </a:solidFill>
                <a:latin typeface="Microsoft YaHei"/>
                <a:ea typeface="Microsoft YaHei"/>
              </a:rPr>
              <a:t>玩出默契</a:t>
            </a:r>
            <a:r>
              <a:rPr lang="en-US" sz="2850" b="1">
                <a:solidFill>
                  <a:srgbClr val="FAF7F2"/>
                </a:solidFill>
                <a:latin typeface="Microsoft YaHei"/>
                <a:ea typeface="Microsoft YaHei"/>
              </a:rPr>
              <a:t> · </a:t>
            </a:r>
            <a:r>
              <a:rPr lang="zh-CN" sz="2850" b="1">
                <a:solidFill>
                  <a:srgbClr val="FAF7F2"/>
                </a:solidFill>
                <a:latin typeface="Microsoft YaHei"/>
                <a:ea typeface="Microsoft YaHei"/>
              </a:rPr>
              <a:t>拼出共识</a:t>
            </a:r>
            <a:endParaRPr/>
          </a:p>
        </p:txBody>
      </p:sp>
      <p:sp>
        <p:nvSpPr>
          <p:cNvPr id="474" name=""/>
          <p:cNvSpPr/>
          <p:nvPr/>
        </p:nvSpPr>
        <p:spPr>
          <a:xfrm rot="0" flipH="0" flipV="0">
            <a:off x="9982200" y="1828800"/>
            <a:ext cx="1219200" cy="723900"/>
          </a:xfrm>
          <a:prstGeom prst="roundRect">
            <a:avLst>
              <a:gd name="adj" fmla="val 15789"/>
            </a:avLst>
          </a:prstGeom>
          <a:solidFill>
            <a:srgbClr val="FAF7F2">
              <a:alpha val="95000"/>
            </a:srgbClr>
          </a:solidFill>
          <a:ln/>
        </p:spPr>
        <p:txBody>
          <a:bodyPr/>
          <a:p/>
        </p:txBody>
      </p:sp>
      <p:sp>
        <p:nvSpPr>
          <p:cNvPr id="475" name="" descr="{&quot;isTemplate&quot;:true,&quot;type&quot;:&quot;text&quot;}"/>
          <p:cNvSpPr txBox="1"/>
          <p:nvPr/>
        </p:nvSpPr>
        <p:spPr>
          <a:xfrm rot="0" flipH="0" flipV="0">
            <a:off x="10134600" y="1981200"/>
            <a:ext cx="219075" cy="419100"/>
          </a:xfrm>
          <a:prstGeom prst="rect"/>
        </p:spPr>
        <p:txBody>
          <a:bodyPr wrap="none" lIns="0" tIns="0" rIns="0" bIns="0"/>
          <a:p>
            <a:pPr>
              <a:lnSpc>
                <a:spcPct val="100000"/>
              </a:lnSpc>
            </a:pPr>
            <a:r>
              <a:rPr lang="en-US" sz="2700" b="1">
                <a:solidFill>
                  <a:srgbClr val="E76F51"/>
                </a:solidFill>
                <a:latin typeface="Microsoft YaHei"/>
                <a:ea typeface="Microsoft YaHei"/>
              </a:rPr>
              <a:t>6</a:t>
            </a:r>
            <a:endParaRPr/>
          </a:p>
        </p:txBody>
      </p:sp>
      <p:sp>
        <p:nvSpPr>
          <p:cNvPr id="476" name="" descr="{&quot;isTemplate&quot;:true,&quot;type&quot;:&quot;text&quot;}"/>
          <p:cNvSpPr txBox="1"/>
          <p:nvPr/>
        </p:nvSpPr>
        <p:spPr>
          <a:xfrm rot="0" flipH="0" flipV="0">
            <a:off x="10429875" y="1981200"/>
            <a:ext cx="619125" cy="419100"/>
          </a:xfrm>
          <a:prstGeom prst="rect"/>
        </p:spPr>
        <p:txBody>
          <a:bodyPr wrap="none" lIns="0" tIns="0" rIns="0" bIns="0"/>
          <a:p>
            <a:pPr>
              <a:lnSpc>
                <a:spcPct val="100000"/>
              </a:lnSpc>
            </a:pPr>
            <a:r>
              <a:rPr lang="zh-CN" sz="975">
                <a:solidFill>
                  <a:srgbClr val="1F2937"/>
                </a:solidFill>
                <a:latin typeface="Microsoft YaHei"/>
                <a:ea typeface="Microsoft YaHei"/>
              </a:rPr>
              <a:t>个核心项目</a:t>
            </a:r>
            <a:endParaRPr/>
          </a:p>
        </p:txBody>
      </p:sp>
      <p:sp>
        <p:nvSpPr>
          <p:cNvPr id="477" name=""/>
          <p:cNvSpPr/>
          <p:nvPr/>
        </p:nvSpPr>
        <p:spPr>
          <a:xfrm rot="0" flipH="0" flipV="0">
            <a:off x="762000" y="3771900"/>
            <a:ext cx="2457450" cy="1371600"/>
          </a:xfrm>
          <a:prstGeom prst="roundRect">
            <a:avLst>
              <a:gd name="adj" fmla="val 8333"/>
            </a:avLst>
          </a:prstGeom>
          <a:solidFill>
            <a:srgbClr val="FFFFFF"/>
          </a:solidFill>
          <a:ln/>
          <a:effectLst>
            <a:outerShdw blurRad="114300" dist="38100" dir="5400000">
              <a:srgbClr val="4A7C59">
                <a:alpha val="8000"/>
              </a:srgbClr>
            </a:outerShdw>
          </a:effectLst>
        </p:spPr>
        <p:txBody>
          <a:bodyPr/>
          <a:p/>
        </p:txBody>
      </p:sp>
      <p:sp>
        <p:nvSpPr>
          <p:cNvPr id="478" name=""/>
          <p:cNvSpPr/>
          <p:nvPr/>
        </p:nvSpPr>
        <p:spPr>
          <a:xfrm rot="0" flipH="0" flipV="0">
            <a:off x="952500" y="3962400"/>
            <a:ext cx="38100" cy="152400"/>
          </a:xfrm>
          <a:prstGeom prst="roundRect">
            <a:avLst>
              <a:gd name="adj" fmla="val 50000"/>
            </a:avLst>
          </a:prstGeom>
          <a:solidFill>
            <a:srgbClr val="4A7C59"/>
          </a:solidFill>
          <a:ln/>
        </p:spPr>
        <p:txBody>
          <a:bodyPr/>
          <a:p/>
        </p:txBody>
      </p:sp>
      <p:sp>
        <p:nvSpPr>
          <p:cNvPr id="479" name="" descr="{&quot;isTemplate&quot;:true,&quot;type&quot;:&quot;text&quot;}"/>
          <p:cNvSpPr txBox="1"/>
          <p:nvPr/>
        </p:nvSpPr>
        <p:spPr>
          <a:xfrm rot="0" flipH="0" flipV="0">
            <a:off x="1047750" y="3981450"/>
            <a:ext cx="1066800" cy="114300"/>
          </a:xfrm>
          <a:prstGeom prst="rect"/>
        </p:spPr>
        <p:txBody>
          <a:bodyPr wrap="none" lIns="0" tIns="0" rIns="0" bIns="0"/>
          <a:p>
            <a:pPr>
              <a:lnSpc>
                <a:spcPct val="100000"/>
              </a:lnSpc>
            </a:pPr>
            <a:r>
              <a:rPr lang="en-US" sz="750" b="1" spc="150">
                <a:solidFill>
                  <a:srgbClr val="4A7C59"/>
                </a:solidFill>
                <a:latin typeface="Microsoft YaHei"/>
                <a:ea typeface="Microsoft YaHei"/>
              </a:rPr>
              <a:t>CHALLENGE</a:t>
            </a:r>
            <a:r>
              <a:rPr lang="en-US" sz="750" b="1" spc="150">
                <a:solidFill>
                  <a:srgbClr val="4A7C59"/>
                </a:solidFill>
                <a:latin typeface="Microsoft YaHei"/>
                <a:ea typeface="Microsoft YaHei"/>
              </a:rPr>
              <a:t> · 0</a:t>
            </a:r>
            <a:r>
              <a:rPr lang="en-US" sz="750" b="1" spc="150">
                <a:solidFill>
                  <a:srgbClr val="4A7C59"/>
                </a:solidFill>
                <a:latin typeface="Microsoft YaHei"/>
                <a:ea typeface="Microsoft YaHei"/>
              </a:rPr>
              <a:t>1</a:t>
            </a:r>
            <a:endParaRPr/>
          </a:p>
        </p:txBody>
      </p:sp>
      <p:sp>
        <p:nvSpPr>
          <p:cNvPr id="480" name="" descr="{&quot;isTemplate&quot;:true,&quot;type&quot;:&quot;text&quot;}"/>
          <p:cNvSpPr txBox="1"/>
          <p:nvPr/>
        </p:nvSpPr>
        <p:spPr>
          <a:xfrm rot="0" flipH="0" flipV="0">
            <a:off x="952500" y="4295775"/>
            <a:ext cx="2076450" cy="257175"/>
          </a:xfrm>
          <a:prstGeom prst="rect"/>
        </p:spPr>
        <p:txBody>
          <a:bodyPr wrap="none" lIns="0" tIns="0" rIns="0" bIns="0"/>
          <a:p>
            <a:pPr>
              <a:lnSpc>
                <a:spcPct val="100000"/>
              </a:lnSpc>
            </a:pPr>
            <a:r>
              <a:rPr lang="zh-CN" sz="1650" b="1">
                <a:solidFill>
                  <a:srgbClr val="1F2937"/>
                </a:solidFill>
                <a:latin typeface="Microsoft YaHei"/>
                <a:ea typeface="Microsoft YaHei"/>
              </a:rPr>
              <a:t>信任背摔</a:t>
            </a:r>
            <a:endParaRPr/>
          </a:p>
        </p:txBody>
      </p:sp>
      <p:sp>
        <p:nvSpPr>
          <p:cNvPr id="481" name="" descr="{&quot;isTemplate&quot;:true,&quot;type&quot;:&quot;text&quot;}"/>
          <p:cNvSpPr txBox="1"/>
          <p:nvPr/>
        </p:nvSpPr>
        <p:spPr>
          <a:xfrm rot="0" flipH="0" flipV="0">
            <a:off x="952500" y="4724400"/>
            <a:ext cx="2076450" cy="228600"/>
          </a:xfrm>
          <a:prstGeom prst="rect"/>
        </p:spPr>
        <p:txBody>
          <a:bodyPr wrap="none" lIns="0" tIns="0" rIns="0" bIns="0"/>
          <a:p>
            <a:pPr>
              <a:lnSpc>
                <a:spcPct val="150000"/>
              </a:lnSpc>
            </a:pPr>
            <a:r>
              <a:rPr lang="en-US" sz="975">
                <a:solidFill>
                  <a:srgbClr val="64748B"/>
                </a:solidFill>
                <a:latin typeface="Microsoft YaHei"/>
                <a:ea typeface="Microsoft YaHei"/>
              </a:rPr>
              <a:t>1.5m </a:t>
            </a:r>
            <a:r>
              <a:rPr lang="zh-CN" sz="975">
                <a:solidFill>
                  <a:srgbClr val="64748B"/>
                </a:solidFill>
                <a:latin typeface="Microsoft YaHei"/>
                <a:ea typeface="Microsoft YaHei"/>
              </a:rPr>
              <a:t>高台后仰倒下，考验队友信任</a:t>
            </a:r>
            <a:endParaRPr/>
          </a:p>
        </p:txBody>
      </p:sp>
      <p:sp>
        <p:nvSpPr>
          <p:cNvPr id="482" name=""/>
          <p:cNvSpPr/>
          <p:nvPr/>
        </p:nvSpPr>
        <p:spPr>
          <a:xfrm rot="0" flipH="0" flipV="0">
            <a:off x="3371850" y="3771900"/>
            <a:ext cx="2457450" cy="1371600"/>
          </a:xfrm>
          <a:prstGeom prst="roundRect">
            <a:avLst>
              <a:gd name="adj" fmla="val 8333"/>
            </a:avLst>
          </a:prstGeom>
          <a:solidFill>
            <a:srgbClr val="FFFFFF"/>
          </a:solidFill>
          <a:ln/>
          <a:effectLst>
            <a:outerShdw blurRad="114300" dist="38100" dir="5400000">
              <a:srgbClr val="4A7C59">
                <a:alpha val="8000"/>
              </a:srgbClr>
            </a:outerShdw>
          </a:effectLst>
        </p:spPr>
        <p:txBody>
          <a:bodyPr/>
          <a:p/>
        </p:txBody>
      </p:sp>
      <p:sp>
        <p:nvSpPr>
          <p:cNvPr id="483" name=""/>
          <p:cNvSpPr/>
          <p:nvPr/>
        </p:nvSpPr>
        <p:spPr>
          <a:xfrm rot="0" flipH="0" flipV="0">
            <a:off x="3562350" y="3962400"/>
            <a:ext cx="38100" cy="152400"/>
          </a:xfrm>
          <a:prstGeom prst="roundRect">
            <a:avLst>
              <a:gd name="adj" fmla="val 50000"/>
            </a:avLst>
          </a:prstGeom>
          <a:solidFill>
            <a:srgbClr val="4A7C59"/>
          </a:solidFill>
          <a:ln/>
        </p:spPr>
        <p:txBody>
          <a:bodyPr/>
          <a:p/>
        </p:txBody>
      </p:sp>
      <p:sp>
        <p:nvSpPr>
          <p:cNvPr id="484" name="" descr="{&quot;isTemplate&quot;:true,&quot;type&quot;:&quot;text&quot;}"/>
          <p:cNvSpPr txBox="1"/>
          <p:nvPr/>
        </p:nvSpPr>
        <p:spPr>
          <a:xfrm rot="0" flipH="0" flipV="0">
            <a:off x="3657600" y="3981450"/>
            <a:ext cx="1066800" cy="114300"/>
          </a:xfrm>
          <a:prstGeom prst="rect"/>
        </p:spPr>
        <p:txBody>
          <a:bodyPr wrap="none" lIns="0" tIns="0" rIns="0" bIns="0"/>
          <a:p>
            <a:pPr>
              <a:lnSpc>
                <a:spcPct val="100000"/>
              </a:lnSpc>
            </a:pPr>
            <a:r>
              <a:rPr lang="en-US" sz="750" b="1" spc="150">
                <a:solidFill>
                  <a:srgbClr val="4A7C59"/>
                </a:solidFill>
                <a:latin typeface="Microsoft YaHei"/>
                <a:ea typeface="Microsoft YaHei"/>
              </a:rPr>
              <a:t>CHALLENGE</a:t>
            </a:r>
            <a:r>
              <a:rPr lang="en-US" sz="750" b="1" spc="150">
                <a:solidFill>
                  <a:srgbClr val="4A7C59"/>
                </a:solidFill>
                <a:latin typeface="Microsoft YaHei"/>
                <a:ea typeface="Microsoft YaHei"/>
              </a:rPr>
              <a:t> · 0</a:t>
            </a:r>
            <a:r>
              <a:rPr lang="en-US" sz="750" b="1" spc="150">
                <a:solidFill>
                  <a:srgbClr val="4A7C59"/>
                </a:solidFill>
                <a:latin typeface="Microsoft YaHei"/>
                <a:ea typeface="Microsoft YaHei"/>
              </a:rPr>
              <a:t>2</a:t>
            </a:r>
            <a:endParaRPr/>
          </a:p>
        </p:txBody>
      </p:sp>
      <p:sp>
        <p:nvSpPr>
          <p:cNvPr id="485" name="" descr="{&quot;isTemplate&quot;:true,&quot;type&quot;:&quot;text&quot;}"/>
          <p:cNvSpPr txBox="1"/>
          <p:nvPr/>
        </p:nvSpPr>
        <p:spPr>
          <a:xfrm rot="0" flipH="0" flipV="0">
            <a:off x="3562350" y="4295775"/>
            <a:ext cx="2076450" cy="257175"/>
          </a:xfrm>
          <a:prstGeom prst="rect"/>
        </p:spPr>
        <p:txBody>
          <a:bodyPr wrap="none" lIns="0" tIns="0" rIns="0" bIns="0"/>
          <a:p>
            <a:pPr>
              <a:lnSpc>
                <a:spcPct val="100000"/>
              </a:lnSpc>
            </a:pPr>
            <a:r>
              <a:rPr lang="zh-CN" sz="1650" b="1">
                <a:solidFill>
                  <a:srgbClr val="1F2937"/>
                </a:solidFill>
                <a:latin typeface="Microsoft YaHei"/>
                <a:ea typeface="Microsoft YaHei"/>
              </a:rPr>
              <a:t>不倒森林</a:t>
            </a:r>
            <a:endParaRPr/>
          </a:p>
        </p:txBody>
      </p:sp>
      <p:sp>
        <p:nvSpPr>
          <p:cNvPr id="486" name="" descr="{&quot;isTemplate&quot;:true,&quot;type&quot;:&quot;text&quot;}"/>
          <p:cNvSpPr txBox="1"/>
          <p:nvPr/>
        </p:nvSpPr>
        <p:spPr>
          <a:xfrm rot="0" flipH="0" flipV="0">
            <a:off x="3562350" y="4724400"/>
            <a:ext cx="2076450" cy="228600"/>
          </a:xfrm>
          <a:prstGeom prst="rect"/>
        </p:spPr>
        <p:txBody>
          <a:bodyPr wrap="none" lIns="0" tIns="0" rIns="0" bIns="0"/>
          <a:p>
            <a:pPr>
              <a:lnSpc>
                <a:spcPct val="150000"/>
              </a:lnSpc>
            </a:pPr>
            <a:r>
              <a:rPr lang="zh-CN" sz="975">
                <a:solidFill>
                  <a:srgbClr val="64748B"/>
                </a:solidFill>
                <a:latin typeface="Microsoft YaHei"/>
                <a:ea typeface="Microsoft YaHei"/>
              </a:rPr>
              <a:t>多人持杆围圈同步换手，考验节拍</a:t>
            </a:r>
            <a:endParaRPr/>
          </a:p>
        </p:txBody>
      </p:sp>
      <p:sp>
        <p:nvSpPr>
          <p:cNvPr id="487" name=""/>
          <p:cNvSpPr/>
          <p:nvPr/>
        </p:nvSpPr>
        <p:spPr>
          <a:xfrm rot="0" flipH="0" flipV="0">
            <a:off x="5981700" y="3771900"/>
            <a:ext cx="2457450" cy="1371600"/>
          </a:xfrm>
          <a:prstGeom prst="roundRect">
            <a:avLst>
              <a:gd name="adj" fmla="val 8333"/>
            </a:avLst>
          </a:prstGeom>
          <a:solidFill>
            <a:srgbClr val="FFFFFF"/>
          </a:solidFill>
          <a:ln/>
          <a:effectLst>
            <a:outerShdw blurRad="114300" dist="38100" dir="5400000">
              <a:srgbClr val="4A7C59">
                <a:alpha val="8000"/>
              </a:srgbClr>
            </a:outerShdw>
          </a:effectLst>
        </p:spPr>
        <p:txBody>
          <a:bodyPr/>
          <a:p/>
        </p:txBody>
      </p:sp>
      <p:sp>
        <p:nvSpPr>
          <p:cNvPr id="488" name=""/>
          <p:cNvSpPr/>
          <p:nvPr/>
        </p:nvSpPr>
        <p:spPr>
          <a:xfrm rot="0" flipH="0" flipV="0">
            <a:off x="6172200" y="3962400"/>
            <a:ext cx="38100" cy="152400"/>
          </a:xfrm>
          <a:prstGeom prst="roundRect">
            <a:avLst>
              <a:gd name="adj" fmla="val 50000"/>
            </a:avLst>
          </a:prstGeom>
          <a:solidFill>
            <a:srgbClr val="4A7C59"/>
          </a:solidFill>
          <a:ln/>
        </p:spPr>
        <p:txBody>
          <a:bodyPr/>
          <a:p/>
        </p:txBody>
      </p:sp>
      <p:sp>
        <p:nvSpPr>
          <p:cNvPr id="489" name="" descr="{&quot;isTemplate&quot;:true,&quot;type&quot;:&quot;text&quot;}"/>
          <p:cNvSpPr txBox="1"/>
          <p:nvPr/>
        </p:nvSpPr>
        <p:spPr>
          <a:xfrm rot="0" flipH="0" flipV="0">
            <a:off x="6267450" y="3981450"/>
            <a:ext cx="1066800" cy="114300"/>
          </a:xfrm>
          <a:prstGeom prst="rect"/>
        </p:spPr>
        <p:txBody>
          <a:bodyPr wrap="none" lIns="0" tIns="0" rIns="0" bIns="0"/>
          <a:p>
            <a:pPr>
              <a:lnSpc>
                <a:spcPct val="100000"/>
              </a:lnSpc>
            </a:pPr>
            <a:r>
              <a:rPr lang="en-US" sz="750" b="1" spc="150">
                <a:solidFill>
                  <a:srgbClr val="4A7C59"/>
                </a:solidFill>
                <a:latin typeface="Microsoft YaHei"/>
                <a:ea typeface="Microsoft YaHei"/>
              </a:rPr>
              <a:t>CHALLENGE</a:t>
            </a:r>
            <a:r>
              <a:rPr lang="en-US" sz="750" b="1" spc="150">
                <a:solidFill>
                  <a:srgbClr val="4A7C59"/>
                </a:solidFill>
                <a:latin typeface="Microsoft YaHei"/>
                <a:ea typeface="Microsoft YaHei"/>
              </a:rPr>
              <a:t> · 0</a:t>
            </a:r>
            <a:r>
              <a:rPr lang="en-US" sz="750" b="1" spc="150">
                <a:solidFill>
                  <a:srgbClr val="4A7C59"/>
                </a:solidFill>
                <a:latin typeface="Microsoft YaHei"/>
                <a:ea typeface="Microsoft YaHei"/>
              </a:rPr>
              <a:t>3</a:t>
            </a:r>
            <a:endParaRPr/>
          </a:p>
        </p:txBody>
      </p:sp>
      <p:sp>
        <p:nvSpPr>
          <p:cNvPr id="490" name="" descr="{&quot;isTemplate&quot;:true,&quot;type&quot;:&quot;text&quot;}"/>
          <p:cNvSpPr txBox="1"/>
          <p:nvPr/>
        </p:nvSpPr>
        <p:spPr>
          <a:xfrm rot="0" flipH="0" flipV="0">
            <a:off x="6172200" y="4295775"/>
            <a:ext cx="2076450" cy="257175"/>
          </a:xfrm>
          <a:prstGeom prst="rect"/>
        </p:spPr>
        <p:txBody>
          <a:bodyPr wrap="none" lIns="0" tIns="0" rIns="0" bIns="0"/>
          <a:p>
            <a:pPr>
              <a:lnSpc>
                <a:spcPct val="100000"/>
              </a:lnSpc>
            </a:pPr>
            <a:r>
              <a:rPr lang="zh-CN" sz="1650" b="1">
                <a:solidFill>
                  <a:srgbClr val="1F2937"/>
                </a:solidFill>
                <a:latin typeface="Microsoft YaHei"/>
                <a:ea typeface="Microsoft YaHei"/>
              </a:rPr>
              <a:t>极速</a:t>
            </a:r>
            <a:r>
              <a:rPr lang="en-US" sz="1650" b="1">
                <a:solidFill>
                  <a:srgbClr val="1F2937"/>
                </a:solidFill>
                <a:latin typeface="Microsoft YaHei"/>
                <a:ea typeface="Microsoft YaHei"/>
              </a:rPr>
              <a:t> 60 </a:t>
            </a:r>
            <a:r>
              <a:rPr lang="zh-CN" sz="1650" b="1">
                <a:solidFill>
                  <a:srgbClr val="1F2937"/>
                </a:solidFill>
                <a:latin typeface="Microsoft YaHei"/>
                <a:ea typeface="Microsoft YaHei"/>
              </a:rPr>
              <a:t>秒</a:t>
            </a:r>
            <a:endParaRPr/>
          </a:p>
        </p:txBody>
      </p:sp>
      <p:sp>
        <p:nvSpPr>
          <p:cNvPr id="491" name="" descr="{&quot;isTemplate&quot;:true,&quot;type&quot;:&quot;text&quot;}"/>
          <p:cNvSpPr txBox="1"/>
          <p:nvPr/>
        </p:nvSpPr>
        <p:spPr>
          <a:xfrm rot="0" flipH="0" flipV="0">
            <a:off x="6172200" y="4724400"/>
            <a:ext cx="2076450" cy="228600"/>
          </a:xfrm>
          <a:prstGeom prst="rect"/>
        </p:spPr>
        <p:txBody>
          <a:bodyPr wrap="none" lIns="0" tIns="0" rIns="0" bIns="0"/>
          <a:p>
            <a:pPr>
              <a:lnSpc>
                <a:spcPct val="150000"/>
              </a:lnSpc>
            </a:pPr>
            <a:r>
              <a:rPr lang="zh-CN" sz="975">
                <a:solidFill>
                  <a:srgbClr val="64748B"/>
                </a:solidFill>
                <a:latin typeface="Microsoft YaHei"/>
                <a:ea typeface="Microsoft YaHei"/>
              </a:rPr>
              <a:t>拼图</a:t>
            </a:r>
            <a:r>
              <a:rPr lang="en-US" sz="975">
                <a:solidFill>
                  <a:srgbClr val="64748B"/>
                </a:solidFill>
                <a:latin typeface="Microsoft YaHei"/>
                <a:ea typeface="Microsoft YaHei"/>
              </a:rPr>
              <a:t> + </a:t>
            </a:r>
            <a:r>
              <a:rPr lang="zh-CN" sz="975">
                <a:solidFill>
                  <a:srgbClr val="64748B"/>
                </a:solidFill>
                <a:latin typeface="Microsoft YaHei"/>
                <a:ea typeface="Microsoft YaHei"/>
              </a:rPr>
              <a:t>数字接龙，考验分工与速度</a:t>
            </a:r>
            <a:endParaRPr/>
          </a:p>
        </p:txBody>
      </p:sp>
      <p:sp>
        <p:nvSpPr>
          <p:cNvPr id="492" name=""/>
          <p:cNvSpPr/>
          <p:nvPr/>
        </p:nvSpPr>
        <p:spPr>
          <a:xfrm rot="0" flipH="0" flipV="0">
            <a:off x="8591550" y="3771900"/>
            <a:ext cx="2457450" cy="1371600"/>
          </a:xfrm>
          <a:prstGeom prst="roundRect">
            <a:avLst>
              <a:gd name="adj" fmla="val 8333"/>
            </a:avLst>
          </a:prstGeom>
          <a:solidFill>
            <a:srgbClr val="FFFFFF"/>
          </a:solidFill>
          <a:ln/>
          <a:effectLst>
            <a:outerShdw blurRad="114300" dist="38100" dir="5400000">
              <a:srgbClr val="4A7C59">
                <a:alpha val="8000"/>
              </a:srgbClr>
            </a:outerShdw>
          </a:effectLst>
        </p:spPr>
        <p:txBody>
          <a:bodyPr/>
          <a:p/>
        </p:txBody>
      </p:sp>
      <p:sp>
        <p:nvSpPr>
          <p:cNvPr id="493" name=""/>
          <p:cNvSpPr/>
          <p:nvPr/>
        </p:nvSpPr>
        <p:spPr>
          <a:xfrm rot="0" flipH="0" flipV="0">
            <a:off x="8782050" y="3962400"/>
            <a:ext cx="38100" cy="152400"/>
          </a:xfrm>
          <a:prstGeom prst="roundRect">
            <a:avLst>
              <a:gd name="adj" fmla="val 50000"/>
            </a:avLst>
          </a:prstGeom>
          <a:solidFill>
            <a:srgbClr val="4A7C59"/>
          </a:solidFill>
          <a:ln/>
        </p:spPr>
        <p:txBody>
          <a:bodyPr/>
          <a:p/>
        </p:txBody>
      </p:sp>
      <p:sp>
        <p:nvSpPr>
          <p:cNvPr id="494" name="" descr="{&quot;isTemplate&quot;:true,&quot;type&quot;:&quot;text&quot;}"/>
          <p:cNvSpPr txBox="1"/>
          <p:nvPr/>
        </p:nvSpPr>
        <p:spPr>
          <a:xfrm rot="0" flipH="0" flipV="0">
            <a:off x="8877300" y="3981450"/>
            <a:ext cx="1066800" cy="114300"/>
          </a:xfrm>
          <a:prstGeom prst="rect"/>
        </p:spPr>
        <p:txBody>
          <a:bodyPr wrap="none" lIns="0" tIns="0" rIns="0" bIns="0"/>
          <a:p>
            <a:pPr>
              <a:lnSpc>
                <a:spcPct val="100000"/>
              </a:lnSpc>
            </a:pPr>
            <a:r>
              <a:rPr lang="en-US" sz="750" b="1" spc="150">
                <a:solidFill>
                  <a:srgbClr val="4A7C59"/>
                </a:solidFill>
                <a:latin typeface="Microsoft YaHei"/>
                <a:ea typeface="Microsoft YaHei"/>
              </a:rPr>
              <a:t>CHALLENGE</a:t>
            </a:r>
            <a:r>
              <a:rPr lang="en-US" sz="750" b="1" spc="150">
                <a:solidFill>
                  <a:srgbClr val="4A7C59"/>
                </a:solidFill>
                <a:latin typeface="Microsoft YaHei"/>
                <a:ea typeface="Microsoft YaHei"/>
              </a:rPr>
              <a:t> · 0</a:t>
            </a:r>
            <a:r>
              <a:rPr lang="en-US" sz="750" b="1" spc="150">
                <a:solidFill>
                  <a:srgbClr val="4A7C59"/>
                </a:solidFill>
                <a:latin typeface="Microsoft YaHei"/>
                <a:ea typeface="Microsoft YaHei"/>
              </a:rPr>
              <a:t>4</a:t>
            </a:r>
            <a:endParaRPr/>
          </a:p>
        </p:txBody>
      </p:sp>
      <p:sp>
        <p:nvSpPr>
          <p:cNvPr id="495" name="" descr="{&quot;isTemplate&quot;:true,&quot;type&quot;:&quot;text&quot;}"/>
          <p:cNvSpPr txBox="1"/>
          <p:nvPr/>
        </p:nvSpPr>
        <p:spPr>
          <a:xfrm rot="0" flipH="0" flipV="0">
            <a:off x="8782050" y="4295775"/>
            <a:ext cx="2076450" cy="257175"/>
          </a:xfrm>
          <a:prstGeom prst="rect"/>
        </p:spPr>
        <p:txBody>
          <a:bodyPr wrap="none" lIns="0" tIns="0" rIns="0" bIns="0"/>
          <a:p>
            <a:pPr>
              <a:lnSpc>
                <a:spcPct val="100000"/>
              </a:lnSpc>
            </a:pPr>
            <a:r>
              <a:rPr lang="zh-CN" sz="1650" b="1">
                <a:solidFill>
                  <a:srgbClr val="1F2937"/>
                </a:solidFill>
                <a:latin typeface="Microsoft YaHei"/>
                <a:ea typeface="Microsoft YaHei"/>
              </a:rPr>
              <a:t>盲人方阵</a:t>
            </a:r>
            <a:endParaRPr/>
          </a:p>
        </p:txBody>
      </p:sp>
      <p:sp>
        <p:nvSpPr>
          <p:cNvPr id="496" name="" descr="{&quot;isTemplate&quot;:true,&quot;type&quot;:&quot;text&quot;}"/>
          <p:cNvSpPr txBox="1"/>
          <p:nvPr/>
        </p:nvSpPr>
        <p:spPr>
          <a:xfrm rot="0" flipH="0" flipV="0">
            <a:off x="8782050" y="4724400"/>
            <a:ext cx="2076450" cy="228600"/>
          </a:xfrm>
          <a:prstGeom prst="rect"/>
        </p:spPr>
        <p:txBody>
          <a:bodyPr wrap="none" lIns="0" tIns="0" rIns="0" bIns="0"/>
          <a:p>
            <a:pPr>
              <a:lnSpc>
                <a:spcPct val="150000"/>
              </a:lnSpc>
            </a:pPr>
            <a:r>
              <a:rPr lang="zh-CN" sz="975">
                <a:solidFill>
                  <a:srgbClr val="64748B"/>
                </a:solidFill>
                <a:latin typeface="Microsoft YaHei"/>
                <a:ea typeface="Microsoft YaHei"/>
              </a:rPr>
              <a:t>蒙眼用绳拼最大正方形，考验沟通</a:t>
            </a:r>
            <a:endParaRPr/>
          </a:p>
        </p:txBody>
      </p:sp>
      <p:sp>
        <p:nvSpPr>
          <p:cNvPr id="497" name=""/>
          <p:cNvSpPr/>
          <p:nvPr/>
        </p:nvSpPr>
        <p:spPr>
          <a:xfrm rot="0" flipH="0" flipV="0">
            <a:off x="762000" y="5257800"/>
            <a:ext cx="5181600" cy="1028700"/>
          </a:xfrm>
          <a:prstGeom prst="roundRect">
            <a:avLst>
              <a:gd name="adj" fmla="val 11111"/>
            </a:avLst>
          </a:prstGeom>
          <a:gradFill>
            <a:gsLst>
              <a:gs pos="0">
                <a:srgbClr val="4A7C59"/>
              </a:gs>
              <a:gs pos="100000">
                <a:srgbClr val="6B9B7A"/>
              </a:gs>
            </a:gsLst>
            <a:lin ang="2700000" scaled="1"/>
          </a:gradFill>
          <a:ln/>
          <a:effectLst>
            <a:outerShdw blurRad="152400" dist="57150" dir="5400000">
              <a:srgbClr val="4A7C59">
                <a:alpha val="18000"/>
              </a:srgbClr>
            </a:outerShdw>
          </a:effectLst>
        </p:spPr>
        <p:txBody>
          <a:bodyPr/>
          <a:p/>
        </p:txBody>
      </p:sp>
      <p:sp>
        <p:nvSpPr>
          <p:cNvPr id="498" name="" descr="{&quot;isTemplate&quot;:true,&quot;type&quot;:&quot;text&quot;}"/>
          <p:cNvSpPr txBox="1"/>
          <p:nvPr/>
        </p:nvSpPr>
        <p:spPr>
          <a:xfrm rot="0" flipH="0" flipV="0">
            <a:off x="952500" y="5572125"/>
            <a:ext cx="1981200" cy="114300"/>
          </a:xfrm>
          <a:prstGeom prst="rect"/>
        </p:spPr>
        <p:txBody>
          <a:bodyPr wrap="none" lIns="0" tIns="0" rIns="0" bIns="0"/>
          <a:p>
            <a:pPr>
              <a:lnSpc>
                <a:spcPct val="100000"/>
              </a:lnSpc>
            </a:pPr>
            <a:r>
              <a:rPr lang="en-US" sz="750" b="1" spc="225">
                <a:solidFill>
                  <a:srgbClr val="FAF7F2">
                    <a:alpha val="85000"/>
                  </a:srgbClr>
                </a:solidFill>
                <a:latin typeface="Microsoft YaHei"/>
                <a:ea typeface="Microsoft YaHei"/>
              </a:rPr>
              <a:t>FEATURE · DAY2 </a:t>
            </a:r>
            <a:r>
              <a:rPr lang="zh-CN" sz="750" b="1" spc="225">
                <a:solidFill>
                  <a:srgbClr val="FAF7F2">
                    <a:alpha val="85000"/>
                  </a:srgbClr>
                </a:solidFill>
                <a:latin typeface="Microsoft YaHei"/>
                <a:ea typeface="Microsoft YaHei"/>
              </a:rPr>
              <a:t>上午</a:t>
            </a:r>
            <a:endParaRPr/>
          </a:p>
        </p:txBody>
      </p:sp>
      <p:sp>
        <p:nvSpPr>
          <p:cNvPr id="499" name="" descr="{&quot;isTemplate&quot;:true,&quot;type&quot;:&quot;text&quot;}"/>
          <p:cNvSpPr txBox="1"/>
          <p:nvPr/>
        </p:nvSpPr>
        <p:spPr>
          <a:xfrm rot="0" flipH="0" flipV="0">
            <a:off x="952500" y="5724525"/>
            <a:ext cx="1981200" cy="257175"/>
          </a:xfrm>
          <a:prstGeom prst="rect"/>
        </p:spPr>
        <p:txBody>
          <a:bodyPr wrap="none" lIns="0" tIns="0" rIns="0" bIns="0"/>
          <a:p>
            <a:pPr>
              <a:lnSpc>
                <a:spcPct val="100000"/>
              </a:lnSpc>
            </a:pPr>
            <a:r>
              <a:rPr lang="zh-CN" sz="1650" b="1">
                <a:solidFill>
                  <a:srgbClr val="FAF7F2"/>
                </a:solidFill>
                <a:latin typeface="Microsoft YaHei"/>
                <a:ea typeface="Microsoft YaHei"/>
              </a:rPr>
              <a:t>定向闯关</a:t>
            </a:r>
            <a:endParaRPr/>
          </a:p>
        </p:txBody>
      </p:sp>
      <p:sp>
        <p:nvSpPr>
          <p:cNvPr id="500" name="" descr="{&quot;isTemplate&quot;:true,&quot;type&quot;:&quot;text&quot;}"/>
          <p:cNvSpPr txBox="1"/>
          <p:nvPr/>
        </p:nvSpPr>
        <p:spPr>
          <a:xfrm rot="0" flipH="0" flipV="0">
            <a:off x="3086100" y="5553075"/>
            <a:ext cx="2667000" cy="447675"/>
          </a:xfrm>
          <a:prstGeom prst="rect"/>
        </p:spPr>
        <p:txBody>
          <a:bodyPr wrap="square" lIns="0" tIns="0" rIns="0" bIns="0">
            <a:normAutofit/>
          </a:bodyPr>
          <a:p>
            <a:pPr>
              <a:lnSpc>
                <a:spcPct val="160000"/>
              </a:lnSpc>
            </a:pPr>
            <a:r>
              <a:rPr lang="en-US" sz="900">
                <a:solidFill>
                  <a:srgbClr val="FAF7F2">
                    <a:alpha val="92000"/>
                  </a:srgbClr>
                </a:solidFill>
                <a:latin typeface="Microsoft YaHei"/>
                <a:ea typeface="Microsoft YaHei"/>
              </a:rPr>
              <a:t>5 </a:t>
            </a:r>
            <a:r>
              <a:rPr lang="zh-CN" sz="900">
                <a:solidFill>
                  <a:srgbClr val="FAF7F2">
                    <a:alpha val="92000"/>
                  </a:srgbClr>
                </a:solidFill>
                <a:latin typeface="Microsoft YaHei"/>
                <a:ea typeface="Microsoft YaHei"/>
              </a:rPr>
              <a:t>公里环线</a:t>
            </a:r>
            <a:r>
              <a:rPr lang="en-US" sz="900">
                <a:solidFill>
                  <a:srgbClr val="FAF7F2">
                    <a:alpha val="92000"/>
                  </a:srgbClr>
                </a:solidFill>
                <a:latin typeface="Microsoft YaHei"/>
                <a:ea typeface="Microsoft YaHei"/>
              </a:rPr>
              <a:t> + 6 </a:t>
            </a:r>
            <a:r>
              <a:rPr lang="zh-CN" sz="900">
                <a:solidFill>
                  <a:srgbClr val="FAF7F2">
                    <a:alpha val="92000"/>
                  </a:srgbClr>
                </a:solidFill>
                <a:latin typeface="Microsoft YaHei"/>
                <a:ea typeface="Microsoft YaHei"/>
              </a:rPr>
              <a:t>个打卡点</a:t>
            </a:r>
            <a:r>
              <a:rPr lang="en-US" sz="900">
                <a:solidFill>
                  <a:srgbClr val="FAF7F2">
                    <a:alpha val="92000"/>
                  </a:srgbClr>
                </a:solidFill>
                <a:latin typeface="Microsoft YaHei"/>
                <a:ea typeface="Microsoft YaHei"/>
              </a:rPr>
              <a:t> + </a:t>
            </a:r>
            <a:r>
              <a:rPr lang="zh-CN" sz="900">
                <a:solidFill>
                  <a:srgbClr val="FAF7F2">
                    <a:alpha val="92000"/>
                  </a:srgbClr>
                </a:solidFill>
                <a:latin typeface="Microsoft YaHei"/>
                <a:ea typeface="Microsoft YaHei"/>
              </a:rPr>
              <a:t>印章与团队任务，避免单人冲线</a:t>
            </a:r>
            <a:endParaRPr/>
          </a:p>
        </p:txBody>
      </p:sp>
      <p:sp>
        <p:nvSpPr>
          <p:cNvPr id="501" name=""/>
          <p:cNvSpPr/>
          <p:nvPr/>
        </p:nvSpPr>
        <p:spPr>
          <a:xfrm rot="0" flipH="0" flipV="0">
            <a:off x="6096000" y="5257800"/>
            <a:ext cx="5181600" cy="1028700"/>
          </a:xfrm>
          <a:prstGeom prst="roundRect">
            <a:avLst>
              <a:gd name="adj" fmla="val 11111"/>
            </a:avLst>
          </a:prstGeom>
          <a:gradFill>
            <a:gsLst>
              <a:gs pos="0">
                <a:srgbClr val="E76F51"/>
              </a:gs>
              <a:gs pos="100000">
                <a:srgbClr val="F4A261"/>
              </a:gs>
            </a:gsLst>
            <a:lin ang="2700000" scaled="1"/>
          </a:gradFill>
          <a:ln/>
          <a:effectLst>
            <a:outerShdw blurRad="152400" dist="57150" dir="5400000">
              <a:srgbClr val="E76F51">
                <a:alpha val="22000"/>
              </a:srgbClr>
            </a:outerShdw>
          </a:effectLst>
        </p:spPr>
        <p:txBody>
          <a:bodyPr/>
          <a:p/>
        </p:txBody>
      </p:sp>
      <p:sp>
        <p:nvSpPr>
          <p:cNvPr id="502" name="" descr="{&quot;isTemplate&quot;:true,&quot;type&quot;:&quot;text&quot;}"/>
          <p:cNvSpPr txBox="1"/>
          <p:nvPr/>
        </p:nvSpPr>
        <p:spPr>
          <a:xfrm rot="0" flipH="0" flipV="0">
            <a:off x="6286500" y="5572125"/>
            <a:ext cx="1981200" cy="114300"/>
          </a:xfrm>
          <a:prstGeom prst="rect"/>
        </p:spPr>
        <p:txBody>
          <a:bodyPr wrap="none" lIns="0" tIns="0" rIns="0" bIns="0"/>
          <a:p>
            <a:pPr>
              <a:lnSpc>
                <a:spcPct val="100000"/>
              </a:lnSpc>
            </a:pPr>
            <a:r>
              <a:rPr lang="en-US" sz="750" b="1" spc="225">
                <a:solidFill>
                  <a:srgbClr val="FAF7F2">
                    <a:alpha val="85000"/>
                  </a:srgbClr>
                </a:solidFill>
                <a:latin typeface="Microsoft YaHei"/>
                <a:ea typeface="Microsoft YaHei"/>
              </a:rPr>
              <a:t>FEATURE · DAY2 </a:t>
            </a:r>
            <a:r>
              <a:rPr lang="zh-CN" sz="750" b="1" spc="225">
                <a:solidFill>
                  <a:srgbClr val="FAF7F2">
                    <a:alpha val="85000"/>
                  </a:srgbClr>
                </a:solidFill>
                <a:latin typeface="Microsoft YaHei"/>
                <a:ea typeface="Microsoft YaHei"/>
              </a:rPr>
              <a:t>下午</a:t>
            </a:r>
            <a:endParaRPr/>
          </a:p>
        </p:txBody>
      </p:sp>
      <p:sp>
        <p:nvSpPr>
          <p:cNvPr id="503" name="" descr="{&quot;isTemplate&quot;:true,&quot;type&quot;:&quot;text&quot;}"/>
          <p:cNvSpPr txBox="1"/>
          <p:nvPr/>
        </p:nvSpPr>
        <p:spPr>
          <a:xfrm rot="0" flipH="0" flipV="0">
            <a:off x="6286500" y="5724525"/>
            <a:ext cx="1981200" cy="257175"/>
          </a:xfrm>
          <a:prstGeom prst="rect"/>
        </p:spPr>
        <p:txBody>
          <a:bodyPr wrap="none" lIns="0" tIns="0" rIns="0" bIns="0"/>
          <a:p>
            <a:pPr>
              <a:lnSpc>
                <a:spcPct val="100000"/>
              </a:lnSpc>
            </a:pPr>
            <a:r>
              <a:rPr lang="zh-CN" sz="1650" b="1">
                <a:solidFill>
                  <a:srgbClr val="FAF7F2"/>
                </a:solidFill>
                <a:latin typeface="Microsoft YaHei"/>
                <a:ea typeface="Microsoft YaHei"/>
              </a:rPr>
              <a:t>协作大电影</a:t>
            </a:r>
            <a:endParaRPr/>
          </a:p>
        </p:txBody>
      </p:sp>
      <p:sp>
        <p:nvSpPr>
          <p:cNvPr id="504" name="" descr="{&quot;isTemplate&quot;:true,&quot;type&quot;:&quot;text&quot;}"/>
          <p:cNvSpPr txBox="1"/>
          <p:nvPr/>
        </p:nvSpPr>
        <p:spPr>
          <a:xfrm rot="0" flipH="0" flipV="0">
            <a:off x="8420100" y="5657850"/>
            <a:ext cx="2667000" cy="228600"/>
          </a:xfrm>
          <a:prstGeom prst="rect"/>
        </p:spPr>
        <p:txBody>
          <a:bodyPr wrap="none" lIns="0" tIns="0" rIns="0" bIns="0"/>
          <a:p>
            <a:pPr>
              <a:lnSpc>
                <a:spcPct val="160000"/>
              </a:lnSpc>
            </a:pPr>
            <a:r>
              <a:rPr lang="en-US" sz="900">
                <a:solidFill>
                  <a:srgbClr val="FAF7F2">
                    <a:alpha val="92000"/>
                  </a:srgbClr>
                </a:solidFill>
                <a:latin typeface="Microsoft YaHei"/>
                <a:ea typeface="Microsoft YaHei"/>
              </a:rPr>
              <a:t>60-90 </a:t>
            </a:r>
            <a:r>
              <a:rPr lang="zh-CN" sz="900">
                <a:solidFill>
                  <a:srgbClr val="FAF7F2">
                    <a:alpha val="92000"/>
                  </a:srgbClr>
                </a:solidFill>
                <a:latin typeface="Microsoft YaHei"/>
                <a:ea typeface="Microsoft YaHei"/>
              </a:rPr>
              <a:t>秒短片拍摄，全员出镜，年度回顾片花素材</a:t>
            </a:r>
            <a:endParaRPr/>
          </a:p>
        </p:txBody>
      </p:sp>
      <p:sp>
        <p:nvSpPr>
          <p:cNvPr id="505" name="" descr="{&quot;isTemplate&quot;:true,&quot;type&quot;:&quot;text&quot;}"/>
          <p:cNvSpPr txBox="1"/>
          <p:nvPr/>
        </p:nvSpPr>
        <p:spPr>
          <a:xfrm rot="0" flipH="0" flipV="0">
            <a:off x="762000" y="6477000"/>
            <a:ext cx="1600200" cy="152400"/>
          </a:xfrm>
          <a:prstGeom prst="rect"/>
        </p:spPr>
        <p:txBody>
          <a:bodyPr wrap="none" lIns="0" tIns="0" rIns="0" bIns="0"/>
          <a:p>
            <a:pPr>
              <a:lnSpc>
                <a:spcPct val="100000"/>
              </a:lnSpc>
            </a:pPr>
            <a:r>
              <a:rPr lang="zh-CN" sz="975" spc="75">
                <a:solidFill>
                  <a:srgbClr val="94A3B8"/>
                </a:solidFill>
                <a:latin typeface="Microsoft YaHei"/>
                <a:ea typeface="Microsoft YaHei"/>
              </a:rPr>
              <a:t>公司户外活动二天团建方案</a:t>
            </a:r>
            <a:endParaRPr/>
          </a:p>
        </p:txBody>
      </p:sp>
      <p:sp>
        <p:nvSpPr>
          <p:cNvPr id="506" name=""/>
          <p:cNvSpPr/>
          <p:nvPr/>
        </p:nvSpPr>
        <p:spPr>
          <a:xfrm rot="0" flipH="0" flipV="0">
            <a:off x="10534650" y="6543675"/>
            <a:ext cx="266700" cy="19050"/>
          </a:xfrm>
          <a:prstGeom prst="rect">
            <a:avLst/>
          </a:prstGeom>
          <a:solidFill>
            <a:srgbClr val="E76F51"/>
          </a:solidFill>
          <a:ln/>
        </p:spPr>
        <p:txBody>
          <a:bodyPr/>
          <a:p/>
        </p:txBody>
      </p:sp>
      <p:sp>
        <p:nvSpPr>
          <p:cNvPr id="507" name="" descr="{&quot;isTemplate&quot;:true,&quot;type&quot;:&quot;text&quot;}"/>
          <p:cNvSpPr txBox="1"/>
          <p:nvPr/>
        </p:nvSpPr>
        <p:spPr>
          <a:xfrm rot="0" flipH="0" flipV="0">
            <a:off x="10877550" y="6477000"/>
            <a:ext cx="552450" cy="152400"/>
          </a:xfrm>
          <a:prstGeom prst="rect"/>
        </p:spPr>
        <p:txBody>
          <a:bodyPr wrap="none" lIns="0" tIns="0" rIns="0" bIns="0"/>
          <a:p>
            <a:pPr>
              <a:lnSpc>
                <a:spcPct val="100000"/>
              </a:lnSpc>
            </a:pPr>
            <a:r>
              <a:rPr lang="en-US" sz="975" spc="150">
                <a:solidFill>
                  <a:srgbClr val="94A3B8"/>
                </a:solidFill>
                <a:latin typeface="Microsoft YaHei"/>
                <a:ea typeface="Microsoft YaHei"/>
              </a:rPr>
              <a:t>07 / 14</a:t>
            </a:r>
            <a:endParaRPr/>
          </a:p>
        </p:txBody>
      </p:sp>
    </p:spTree>
  </p:cSld>
</p:sld>
</file>

<file path=ppt/slides/slide8.xml><?xml version="1.0" encoding="utf-8"?>
<p:sld xmlns:p="http://schemas.openxmlformats.org/presentationml/2006/main" xmlns:a="http://schemas.openxmlformats.org/drawingml/2006/main">
  <p:cSld>
    <p:spTree>
      <p:nvGrpSpPr>
        <p:cNvPr id="508" name="" descr="&lt;Slide style={{ width: 1280, height: 720, position: 'relative', overflow: 'hidden', background: '#FAF7F2' }}&gt;&#10;    {/* A 区 · 标题块 */}&#10;    &lt;Text style={{&#10;        position: 'absolute',&#10;        top: 36, left: 80,&#10;        fontSize: 36,&#10;        fontWeight: 'bold',&#10;        color: '#1F2937',&#10;        letterSpacing: 2,&#10;    }}&gt;&#10;        人员分工&#10;    &lt;/Text&gt;&#10;    &lt;Text style={{&#10;        position: 'absolute',&#10;        top: 86, left: 80,&#10;        fontSize: 14,&#10;        color: '#4A7C59',&#10;        letterSpacing: 6,&#10;    }}&gt;&#10;        ROLES &amp; RESPONSIBILITIES&#10;    &lt;/Text&gt;&#10;    &lt;Box style={{&#10;        position: 'absolute',&#10;        top: 80, left: 340,&#10;        width: 60, height: 1,&#10;        background: '#E8B86D',&#10;    }} /&gt;&#10;&#10;    {/* 顶部右侧：章节序号 */}&#10;    &lt;Text style={{&#10;        position: 'absolute',&#10;        top: 48, right: 80,&#10;        fontSize: 14, color: '#94A3B8',&#10;    }}&gt;&#10;        08 / 14&#10;    &lt;/Text&gt;&#10;&#10;    {/* 引导句 */}&#10;    &lt;Text style={{&#10;        position: 'absolute',&#10;        top: 116, left: 80,&#10;        fontSize: 16, color: '#64748B', letterSpacing: 1,&#10;    }}&gt;&#10;        7 个角色 · 共 15 人，覆盖统筹、教练、安全、后勤全链路&#10;    &lt;/Text&gt;&#10;&#10;    {/* 巨型锚点 · 总人数 */}&#10;    &lt;Box style={{&#10;        position: 'absolute',&#10;        top: 168, right: 80,&#10;        flexDirection: 'row',&#10;        alignItems: 'baseline',&#10;        gap: 8,&#10;    }}&gt;&#10;        &lt;Text style={{ fontSize: 16, color: '#64748B' }}&gt;总人数&lt;/Text&gt;&#10;        &lt;Text style={{ fontSize: 56, fontWeight: 'bold', color: '#E76F51', lineHeight: 1 }}&gt;15&lt;/Text&gt;&#10;        &lt;Text style={{ fontSize: 14, color: '#94A3B8' }}&gt;人 / 含 5-6 名队长&lt;/Text&gt;&#10;    &lt;/Box&gt;&#10;&#10;    {/* 7 角色卡（3+4 不规则布局） */}&#10;    {[&#10;        // 第一排（领导层）3 卡：宽度更大&#10;        { icon: '指挥', title: '总指挥', count: '1 人', desc: '统筹决策 · 应急指挥 · 对外协调', accent: '#4A7C59' },&#10;        { icon: '教练', title: '总领队', count: '1 人', desc: '流程主持 · 规则讲解 · 现场控场', accent: '#4A7C59' },&#10;        { icon: '副手', title: '副领队', count: '2 人', desc: '分队管理 · 计分 · 道具管理', accent: '#4A7C59' },&#10;        // 第二排（保障层）4 卡：宽度较小&#10;        { icon: '医师', title: '随队医师', count: '1 人', desc: '全程跟队 · 急救包 · AED', accent: '#E76F51' },&#10;        { icon: '影像', title: '摄影摄像', count: '1-2 人', desc: '全程跟拍 · 后期剪辑', accent: '#E8B86D' },&#10;        { icon: '后勤', title: '后勤保障', count: '2 人', desc: '餐饮住宿 · 交通 · 物资 · 保险', accent: '#E8B86D' },&#10;        { icon: '队长', title: '每队队长', count: '5-6 人', desc: '带领队员完成挑战 · 维护秩序', accent: '#E76F51' },&#10;    ].map((item, idx) =&gt; {&#10;        const isFirstRow = idx &lt; 3;&#10;        const colIdx = isFirstRow ? idx : idx - 3;&#10;        const xPos = isFirstRow ? 80 + colIdx * 372 : 80 + colIdx * 273;&#10;        const yPos = isFirstRow ? 256 : 432;&#10;        const w = isFirstRow ? 354 : 258;&#10;        const h = isFirstRow ? 160 : 148;&#10;&#10;        return (&#10;            &lt;Box&#10;                key={idx}&#10;                style={{&#10;                    position: 'absolute',&#10;                    top: yPos, left: xPos,&#10;                    width: w, height: h,&#10;                    borderRadius: 12,&#10;                    background: '#FFFFFF',&#10;                    padding: 18,&#10;                    flexDirection: 'column',&#10;                    justifyContent: 'space-between',&#10;                    boxShadow: '0 4px 12px rgba(74,124,89,0.08)',&#10;                    borderLeftWidth: 4,&#10;                    borderLeftColor: item.accent,&#10;                    borderLeftStyle: 'solid',&#10;                }}&#10;            &gt;&#10;                {/* 顶部：图标 + 人数 */}&#10;                &lt;Box style={{ flexDirection: 'row', justifyContent: 'space-between', alignItems: 'center' }}&gt;&#10;                    &lt;Box style={{&#10;                        paddingHorizontal: 8, paddingVertical: 3,&#10;                        borderRadius: 4,&#10;                        background: 'rgba(74,124,89,0.08)',&#10;                    }}&gt;&#10;                        &lt;Text style={{ fontSize: 10, color: item.accent, letterSpacing: 1, fontWeight: 600 }}&gt;&#10;                            {item.icon}&#10;                        &lt;/Text&gt;&#10;                    &lt;/Box&gt;&#10;                    &lt;Text style={{ fontSize: 13, color: '#94A3B8', fontWeight: 600 }}&gt;&#10;                        {item.count}&#10;                    &lt;/Text&gt;&#10;                &lt;/Box&gt;&#10;&#10;                {/* 标题 */}&#10;                &lt;Text style={{ fontSize: isFirstRow ? 22 : 19, fontWeight: 'bold', color: '#1F2937' }}&gt;&#10;                    {item.title}&#10;                &lt;/Text&gt;&#10;&#10;                {/* 描述 */}&#10;                &lt;Text style={{ fontSize: 12, color: '#64748B', lineHeight: 1.5 }}&gt;&#10;                    {item.desc}&#10;                &lt;/Text&gt;&#10;            &lt;/Box&gt;&#10;        );&#10;    })}&#10;&#10;    {/* C 区 · 页脚 */}&#10;    &lt;Box style={{&#10;        position: 'absolute',&#10;        bottom: 24, left: 80, right: 80,&#10;        flexDirection: 'row',&#10;        justifyContent: 'space-between',&#10;        alignItems: 'center',&#10;    }}&gt;&#10;        &lt;Text style={{ fontSize: 13, color: '#94A3B8', letterSpacing: 1 }}&gt;&#10;            公司户外活动二天团建方案&#10;        &lt;/Text&gt;&#10;        &lt;Box style={{ flexDirection: 'row', alignItems: 'center', gap: 8 }}&gt;&#10;            &lt;Box style={{ width: 28, height: 2, background: '#E76F51' }} /&gt;&#10;            &lt;Text style={{ fontSize: 13, color: '#94A3B8', letterSpacing: 2 }}&gt;08 / 14&lt;/Text&gt;&#10;        &lt;/Box&gt;&#10;    &lt;/Box&gt;&#10;&lt;/Slide&gt;&#10;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9" name=""/>
          <p:cNvSpPr/>
          <p:nvPr/>
        </p:nvSpPr>
        <p:spPr>
          <a:xfrm rot="0" flipH="0" flipV="0">
            <a:off x="0" y="0"/>
            <a:ext cx="12192000" cy="6858000"/>
          </a:xfrm>
          <a:prstGeom prst="rect">
            <a:avLst/>
          </a:prstGeom>
          <a:solidFill>
            <a:srgbClr val="FAF7F2"/>
          </a:solidFill>
          <a:ln/>
        </p:spPr>
        <p:txBody>
          <a:bodyPr/>
          <a:p/>
        </p:txBody>
      </p:sp>
      <p:sp>
        <p:nvSpPr>
          <p:cNvPr id="510" name="" descr="{&quot;isTemplate&quot;:true,&quot;type&quot;:&quot;text&quot;}"/>
          <p:cNvSpPr txBox="1"/>
          <p:nvPr/>
        </p:nvSpPr>
        <p:spPr>
          <a:xfrm rot="0" flipH="0" flipV="0">
            <a:off x="762000" y="342900"/>
            <a:ext cx="1447800" cy="419100"/>
          </a:xfrm>
          <a:prstGeom prst="rect"/>
        </p:spPr>
        <p:txBody>
          <a:bodyPr wrap="none" lIns="0" tIns="0" rIns="0" bIns="0"/>
          <a:p>
            <a:pPr>
              <a:lnSpc>
                <a:spcPct val="100000"/>
              </a:lnSpc>
            </a:pPr>
            <a:r>
              <a:rPr lang="zh-CN" sz="2700" b="1" spc="150">
                <a:solidFill>
                  <a:srgbClr val="1F2937"/>
                </a:solidFill>
                <a:latin typeface="Microsoft YaHei"/>
                <a:ea typeface="Microsoft YaHei"/>
              </a:rPr>
              <a:t>人员分工</a:t>
            </a:r>
            <a:endParaRPr/>
          </a:p>
        </p:txBody>
      </p:sp>
      <p:sp>
        <p:nvSpPr>
          <p:cNvPr id="511" name="" descr="{&quot;isTemplate&quot;:true,&quot;type&quot;:&quot;text&quot;}"/>
          <p:cNvSpPr txBox="1"/>
          <p:nvPr/>
        </p:nvSpPr>
        <p:spPr>
          <a:xfrm rot="0" flipH="0" flipV="0">
            <a:off x="762000" y="819150"/>
            <a:ext cx="3133725" cy="161925"/>
          </a:xfrm>
          <a:prstGeom prst="rect"/>
        </p:spPr>
        <p:txBody>
          <a:bodyPr wrap="none" lIns="0" tIns="0" rIns="0" bIns="0"/>
          <a:p>
            <a:pPr>
              <a:lnSpc>
                <a:spcPct val="100000"/>
              </a:lnSpc>
            </a:pPr>
            <a:r>
              <a:rPr lang="en-US" sz="1050" spc="450">
                <a:solidFill>
                  <a:srgbClr val="4A7C59"/>
                </a:solidFill>
                <a:latin typeface="Microsoft YaHei"/>
                <a:ea typeface="Microsoft YaHei"/>
              </a:rPr>
              <a:t>ROLES &amp; RESPONSIBILITIES</a:t>
            </a:r>
            <a:endParaRPr/>
          </a:p>
        </p:txBody>
      </p:sp>
      <p:sp>
        <p:nvSpPr>
          <p:cNvPr id="512" name=""/>
          <p:cNvSpPr/>
          <p:nvPr/>
        </p:nvSpPr>
        <p:spPr>
          <a:xfrm rot="0" flipH="0" flipV="0">
            <a:off x="3238500" y="762000"/>
            <a:ext cx="571500" cy="9525"/>
          </a:xfrm>
          <a:prstGeom prst="rect">
            <a:avLst/>
          </a:prstGeom>
          <a:solidFill>
            <a:srgbClr val="E8B86D"/>
          </a:solidFill>
          <a:ln/>
        </p:spPr>
        <p:txBody>
          <a:bodyPr/>
          <a:p/>
        </p:txBody>
      </p:sp>
      <p:sp>
        <p:nvSpPr>
          <p:cNvPr id="513" name="" descr="{&quot;isTemplate&quot;:true,&quot;type&quot;:&quot;text&quot;}"/>
          <p:cNvSpPr txBox="1"/>
          <p:nvPr/>
        </p:nvSpPr>
        <p:spPr>
          <a:xfrm rot="0" flipH="0" flipV="0">
            <a:off x="10972800" y="457200"/>
            <a:ext cx="457200" cy="161925"/>
          </a:xfrm>
          <a:prstGeom prst="rect"/>
        </p:spPr>
        <p:txBody>
          <a:bodyPr wrap="none" lIns="0" tIns="0" rIns="0" bIns="0"/>
          <a:p>
            <a:pPr>
              <a:lnSpc>
                <a:spcPct val="100000"/>
              </a:lnSpc>
            </a:pPr>
            <a:r>
              <a:rPr lang="en-US" sz="1050">
                <a:solidFill>
                  <a:srgbClr val="94A3B8"/>
                </a:solidFill>
                <a:latin typeface="Microsoft YaHei"/>
                <a:ea typeface="Microsoft YaHei"/>
              </a:rPr>
              <a:t>08 / 14</a:t>
            </a:r>
            <a:endParaRPr/>
          </a:p>
        </p:txBody>
      </p:sp>
      <p:sp>
        <p:nvSpPr>
          <p:cNvPr id="514" name="" descr="{&quot;isTemplate&quot;:true,&quot;type&quot;:&quot;text&quot;}"/>
          <p:cNvSpPr txBox="1"/>
          <p:nvPr/>
        </p:nvSpPr>
        <p:spPr>
          <a:xfrm rot="0" flipH="0" flipV="0">
            <a:off x="762000" y="1104900"/>
            <a:ext cx="4181475" cy="190500"/>
          </a:xfrm>
          <a:prstGeom prst="rect"/>
        </p:spPr>
        <p:txBody>
          <a:bodyPr wrap="none" lIns="0" tIns="0" rIns="0" bIns="0"/>
          <a:p>
            <a:pPr>
              <a:lnSpc>
                <a:spcPct val="100000"/>
              </a:lnSpc>
            </a:pPr>
            <a:r>
              <a:rPr lang="en-US" sz="1200" spc="75">
                <a:solidFill>
                  <a:srgbClr val="64748B"/>
                </a:solidFill>
                <a:latin typeface="Microsoft YaHei"/>
                <a:ea typeface="Microsoft YaHei"/>
              </a:rPr>
              <a:t>7 </a:t>
            </a:r>
            <a:r>
              <a:rPr lang="zh-CN" sz="1200" spc="75">
                <a:solidFill>
                  <a:srgbClr val="64748B"/>
                </a:solidFill>
                <a:latin typeface="Microsoft YaHei"/>
                <a:ea typeface="Microsoft YaHei"/>
              </a:rPr>
              <a:t>个角色</a:t>
            </a:r>
            <a:r>
              <a:rPr lang="en-US" sz="1200" spc="75">
                <a:solidFill>
                  <a:srgbClr val="64748B"/>
                </a:solidFill>
                <a:latin typeface="Microsoft YaHei"/>
                <a:ea typeface="Microsoft YaHei"/>
              </a:rPr>
              <a:t> · </a:t>
            </a:r>
            <a:r>
              <a:rPr lang="zh-CN" sz="1200" spc="75">
                <a:solidFill>
                  <a:srgbClr val="64748B"/>
                </a:solidFill>
                <a:latin typeface="Microsoft YaHei"/>
                <a:ea typeface="Microsoft YaHei"/>
              </a:rPr>
              <a:t>共</a:t>
            </a:r>
            <a:r>
              <a:rPr lang="en-US" sz="1200" spc="75">
                <a:solidFill>
                  <a:srgbClr val="64748B"/>
                </a:solidFill>
                <a:latin typeface="Microsoft YaHei"/>
                <a:ea typeface="Microsoft YaHei"/>
              </a:rPr>
              <a:t> 15 </a:t>
            </a:r>
            <a:r>
              <a:rPr lang="zh-CN" sz="1200" spc="75">
                <a:solidFill>
                  <a:srgbClr val="64748B"/>
                </a:solidFill>
                <a:latin typeface="Microsoft YaHei"/>
                <a:ea typeface="Microsoft YaHei"/>
              </a:rPr>
              <a:t>人，覆盖统筹、教练、安全、后勤全链路</a:t>
            </a:r>
            <a:endParaRPr/>
          </a:p>
        </p:txBody>
      </p:sp>
      <p:sp>
        <p:nvSpPr>
          <p:cNvPr id="515" name="" descr="{&quot;isTemplate&quot;:true,&quot;type&quot;:&quot;text&quot;}"/>
          <p:cNvSpPr txBox="1"/>
          <p:nvPr/>
        </p:nvSpPr>
        <p:spPr>
          <a:xfrm rot="0" flipH="0" flipV="0">
            <a:off x="9048750" y="1600200"/>
            <a:ext cx="457200" cy="647700"/>
          </a:xfrm>
          <a:prstGeom prst="rect"/>
        </p:spPr>
        <p:txBody>
          <a:bodyPr wrap="none" lIns="0" tIns="0" rIns="0" bIns="0"/>
          <a:p>
            <a:pPr>
              <a:lnSpc>
                <a:spcPct val="100000"/>
              </a:lnSpc>
            </a:pPr>
            <a:r>
              <a:rPr lang="zh-CN" sz="1200">
                <a:solidFill>
                  <a:srgbClr val="64748B"/>
                </a:solidFill>
                <a:latin typeface="Microsoft YaHei"/>
                <a:ea typeface="Microsoft YaHei"/>
              </a:rPr>
              <a:t>总人数</a:t>
            </a:r>
            <a:endParaRPr/>
          </a:p>
        </p:txBody>
      </p:sp>
      <p:sp>
        <p:nvSpPr>
          <p:cNvPr id="516" name="" descr="{&quot;isTemplate&quot;:true,&quot;type&quot;:&quot;text&quot;}"/>
          <p:cNvSpPr txBox="1"/>
          <p:nvPr/>
        </p:nvSpPr>
        <p:spPr>
          <a:xfrm rot="0" flipH="0" flipV="0">
            <a:off x="9582150" y="1600200"/>
            <a:ext cx="666750" cy="647700"/>
          </a:xfrm>
          <a:prstGeom prst="rect"/>
        </p:spPr>
        <p:txBody>
          <a:bodyPr wrap="none" lIns="0" tIns="0" rIns="0" bIns="0"/>
          <a:p>
            <a:pPr>
              <a:lnSpc>
                <a:spcPct val="100000"/>
              </a:lnSpc>
            </a:pPr>
            <a:r>
              <a:rPr lang="en-US" sz="4200" b="1">
                <a:solidFill>
                  <a:srgbClr val="E76F51"/>
                </a:solidFill>
                <a:latin typeface="Microsoft YaHei"/>
                <a:ea typeface="Microsoft YaHei"/>
              </a:rPr>
              <a:t>15</a:t>
            </a:r>
            <a:endParaRPr/>
          </a:p>
        </p:txBody>
      </p:sp>
      <p:sp>
        <p:nvSpPr>
          <p:cNvPr id="517" name="" descr="{&quot;isTemplate&quot;:true,&quot;type&quot;:&quot;text&quot;}"/>
          <p:cNvSpPr txBox="1"/>
          <p:nvPr/>
        </p:nvSpPr>
        <p:spPr>
          <a:xfrm rot="0" flipH="0" flipV="0">
            <a:off x="10325100" y="1600200"/>
            <a:ext cx="1104900" cy="647700"/>
          </a:xfrm>
          <a:prstGeom prst="rect"/>
        </p:spPr>
        <p:txBody>
          <a:bodyPr wrap="none" lIns="0" tIns="0" rIns="0" bIns="0"/>
          <a:p>
            <a:pPr>
              <a:lnSpc>
                <a:spcPct val="100000"/>
              </a:lnSpc>
            </a:pPr>
            <a:r>
              <a:rPr lang="zh-CN" sz="1050">
                <a:solidFill>
                  <a:srgbClr val="94A3B8"/>
                </a:solidFill>
                <a:latin typeface="Microsoft YaHei"/>
                <a:ea typeface="Microsoft YaHei"/>
              </a:rPr>
              <a:t>人</a:t>
            </a:r>
            <a:r>
              <a:rPr lang="en-US" sz="1050">
                <a:solidFill>
                  <a:srgbClr val="94A3B8"/>
                </a:solidFill>
                <a:latin typeface="Microsoft YaHei"/>
                <a:ea typeface="Microsoft YaHei"/>
              </a:rPr>
              <a:t> / </a:t>
            </a:r>
            <a:r>
              <a:rPr lang="zh-CN" sz="1050">
                <a:solidFill>
                  <a:srgbClr val="94A3B8"/>
                </a:solidFill>
                <a:latin typeface="Microsoft YaHei"/>
                <a:ea typeface="Microsoft YaHei"/>
              </a:rPr>
              <a:t>含</a:t>
            </a:r>
            <a:r>
              <a:rPr lang="en-US" sz="1050">
                <a:solidFill>
                  <a:srgbClr val="94A3B8"/>
                </a:solidFill>
                <a:latin typeface="Microsoft YaHei"/>
                <a:ea typeface="Microsoft YaHei"/>
              </a:rPr>
              <a:t> 5-6 </a:t>
            </a:r>
            <a:r>
              <a:rPr lang="zh-CN" sz="1050">
                <a:solidFill>
                  <a:srgbClr val="94A3B8"/>
                </a:solidFill>
                <a:latin typeface="Microsoft YaHei"/>
                <a:ea typeface="Microsoft YaHei"/>
              </a:rPr>
              <a:t>名队长</a:t>
            </a:r>
            <a:endParaRPr/>
          </a:p>
        </p:txBody>
      </p:sp>
      <p:sp>
        <p:nvSpPr>
          <p:cNvPr id="518" name=""/>
          <p:cNvSpPr/>
          <p:nvPr/>
        </p:nvSpPr>
        <p:spPr>
          <a:xfrm rot="0" flipH="0" flipV="0">
            <a:off x="800100" y="2438400"/>
            <a:ext cx="3333750" cy="1524000"/>
          </a:xfrm>
          <a:prstGeom prst="roundRect">
            <a:avLst>
              <a:gd name="adj" fmla="val 7500"/>
            </a:avLst>
          </a:prstGeom>
          <a:solidFill>
            <a:srgbClr val="FFFFFF"/>
          </a:solidFill>
          <a:ln/>
          <a:effectLst>
            <a:outerShdw blurRad="114300" dist="38100" dir="5400000">
              <a:srgbClr val="4A7C59">
                <a:alpha val="8000"/>
              </a:srgbClr>
            </a:outerShdw>
          </a:effectLst>
        </p:spPr>
        <p:txBody>
          <a:bodyPr/>
          <a:p/>
        </p:txBody>
      </p:sp>
      <p:sp>
        <p:nvSpPr>
          <p:cNvPr id="519" name=""/>
          <p:cNvSpPr/>
          <p:nvPr/>
        </p:nvSpPr>
        <p:spPr>
          <a:xfrm rot="0" flipH="0" flipV="0">
            <a:off x="800100" y="2438400"/>
            <a:ext cx="3333750" cy="1524000"/>
          </a:xfrm>
          <a:custGeom>
            <a:pathLst>
              <a:path w="350" h="160">
                <a:moveTo>
                  <a:pt x="11" y="0"/>
                </a:moveTo>
                <a:cubicBezTo>
                  <a:pt x="7" y="0"/>
                  <a:pt x="4" y="4"/>
                  <a:pt x="4" y="8"/>
                </a:cubicBezTo>
                <a:lnTo>
                  <a:pt x="4" y="152"/>
                </a:lnTo>
                <a:cubicBezTo>
                  <a:pt x="4" y="156"/>
                  <a:pt x="7" y="159"/>
                  <a:pt x="10" y="160"/>
                </a:cubicBezTo>
                <a:cubicBezTo>
                  <a:pt x="4" y="159"/>
                  <a:pt x="0" y="154"/>
                  <a:pt x="0" y="148"/>
                </a:cubicBezTo>
                <a:lnTo>
                  <a:pt x="0" y="12"/>
                </a:lnTo>
                <a:cubicBezTo>
                  <a:pt x="0" y="6"/>
                  <a:pt x="5" y="0"/>
                  <a:pt x="12" y="0"/>
                </a:cubicBezTo>
                <a:close/>
              </a:path>
            </a:pathLst>
          </a:custGeom>
          <a:solidFill>
            <a:srgbClr val="000000"/>
          </a:solidFill>
          <a:ln/>
        </p:spPr>
        <p:txBody>
          <a:bodyPr/>
          <a:p/>
        </p:txBody>
      </p:sp>
      <p:sp>
        <p:nvSpPr>
          <p:cNvPr id="520" name=""/>
          <p:cNvSpPr/>
          <p:nvPr/>
        </p:nvSpPr>
        <p:spPr>
          <a:xfrm rot="0" flipH="0" flipV="0">
            <a:off x="971550" y="2628900"/>
            <a:ext cx="209550" cy="114300"/>
          </a:xfrm>
          <a:prstGeom prst="roundRect">
            <a:avLst>
              <a:gd name="adj" fmla="val 33333"/>
            </a:avLst>
          </a:prstGeom>
          <a:solidFill>
            <a:srgbClr val="4A7C59">
              <a:alpha val="8000"/>
            </a:srgbClr>
          </a:solidFill>
          <a:ln/>
        </p:spPr>
        <p:txBody>
          <a:bodyPr/>
          <a:p/>
        </p:txBody>
      </p:sp>
      <p:sp>
        <p:nvSpPr>
          <p:cNvPr id="521" name="" descr="{&quot;isTemplate&quot;:true,&quot;type&quot;:&quot;text&quot;}"/>
          <p:cNvSpPr txBox="1"/>
          <p:nvPr/>
        </p:nvSpPr>
        <p:spPr>
          <a:xfrm rot="0" flipH="0" flipV="0">
            <a:off x="971550" y="2628900"/>
            <a:ext cx="209550" cy="114300"/>
          </a:xfrm>
          <a:prstGeom prst="rect"/>
        </p:spPr>
        <p:txBody>
          <a:bodyPr wrap="none" lIns="0" tIns="0" rIns="0" bIns="0"/>
          <a:p>
            <a:pPr>
              <a:lnSpc>
                <a:spcPct val="100000"/>
              </a:lnSpc>
            </a:pPr>
            <a:r>
              <a:rPr lang="zh-CN" sz="750" b="1" spc="75">
                <a:solidFill>
                  <a:srgbClr val="4A7C59"/>
                </a:solidFill>
                <a:latin typeface="Microsoft YaHei"/>
                <a:ea typeface="Microsoft YaHei"/>
              </a:rPr>
              <a:t>指挥</a:t>
            </a:r>
            <a:endParaRPr/>
          </a:p>
        </p:txBody>
      </p:sp>
      <p:sp>
        <p:nvSpPr>
          <p:cNvPr id="522" name="" descr="{&quot;isTemplate&quot;:true,&quot;type&quot;:&quot;text&quot;}"/>
          <p:cNvSpPr txBox="1"/>
          <p:nvPr/>
        </p:nvSpPr>
        <p:spPr>
          <a:xfrm rot="0" flipH="0" flipV="0">
            <a:off x="3724275" y="2609850"/>
            <a:ext cx="238125" cy="152400"/>
          </a:xfrm>
          <a:prstGeom prst="rect"/>
        </p:spPr>
        <p:txBody>
          <a:bodyPr wrap="none" lIns="0" tIns="0" rIns="0" bIns="0"/>
          <a:p>
            <a:pPr>
              <a:lnSpc>
                <a:spcPct val="100000"/>
              </a:lnSpc>
            </a:pPr>
            <a:r>
              <a:rPr lang="en-US" sz="975" b="1">
                <a:solidFill>
                  <a:srgbClr val="94A3B8"/>
                </a:solidFill>
                <a:latin typeface="Microsoft YaHei"/>
                <a:ea typeface="Microsoft YaHei"/>
              </a:rPr>
              <a:t>1 </a:t>
            </a:r>
            <a:r>
              <a:rPr lang="zh-CN" sz="975" b="1">
                <a:solidFill>
                  <a:srgbClr val="94A3B8"/>
                </a:solidFill>
                <a:latin typeface="Microsoft YaHei"/>
                <a:ea typeface="Microsoft YaHei"/>
              </a:rPr>
              <a:t>人</a:t>
            </a:r>
            <a:endParaRPr/>
          </a:p>
        </p:txBody>
      </p:sp>
      <p:sp>
        <p:nvSpPr>
          <p:cNvPr id="523" name="" descr="{&quot;isTemplate&quot;:true,&quot;type&quot;:&quot;text&quot;}"/>
          <p:cNvSpPr txBox="1"/>
          <p:nvPr/>
        </p:nvSpPr>
        <p:spPr>
          <a:xfrm rot="0" flipH="0" flipV="0">
            <a:off x="971550" y="3048000"/>
            <a:ext cx="2990850" cy="257175"/>
          </a:xfrm>
          <a:prstGeom prst="rect"/>
        </p:spPr>
        <p:txBody>
          <a:bodyPr wrap="none" lIns="0" tIns="0" rIns="0" bIns="0"/>
          <a:p>
            <a:pPr>
              <a:lnSpc>
                <a:spcPct val="100000"/>
              </a:lnSpc>
            </a:pPr>
            <a:r>
              <a:rPr lang="zh-CN" sz="1650" b="1">
                <a:solidFill>
                  <a:srgbClr val="1F2937"/>
                </a:solidFill>
                <a:latin typeface="Microsoft YaHei"/>
                <a:ea typeface="Microsoft YaHei"/>
              </a:rPr>
              <a:t>总指挥</a:t>
            </a:r>
            <a:endParaRPr/>
          </a:p>
        </p:txBody>
      </p:sp>
      <p:sp>
        <p:nvSpPr>
          <p:cNvPr id="524" name="" descr="{&quot;isTemplate&quot;:true,&quot;type&quot;:&quot;text&quot;}"/>
          <p:cNvSpPr txBox="1"/>
          <p:nvPr/>
        </p:nvSpPr>
        <p:spPr>
          <a:xfrm rot="0" flipH="0" flipV="0">
            <a:off x="971550" y="3581400"/>
            <a:ext cx="2990850" cy="209550"/>
          </a:xfrm>
          <a:prstGeom prst="rect"/>
        </p:spPr>
        <p:txBody>
          <a:bodyPr wrap="none" lIns="0" tIns="0" rIns="0" bIns="0"/>
          <a:p>
            <a:pPr>
              <a:lnSpc>
                <a:spcPct val="150000"/>
              </a:lnSpc>
            </a:pPr>
            <a:r>
              <a:rPr lang="zh-CN" sz="900">
                <a:solidFill>
                  <a:srgbClr val="64748B"/>
                </a:solidFill>
                <a:latin typeface="Microsoft YaHei"/>
                <a:ea typeface="Microsoft YaHei"/>
              </a:rPr>
              <a:t>统筹决策</a:t>
            </a:r>
            <a:r>
              <a:rPr lang="en-US" sz="900">
                <a:solidFill>
                  <a:srgbClr val="64748B"/>
                </a:solidFill>
                <a:latin typeface="Microsoft YaHei"/>
                <a:ea typeface="Microsoft YaHei"/>
              </a:rPr>
              <a:t> · </a:t>
            </a:r>
            <a:r>
              <a:rPr lang="zh-CN" sz="900">
                <a:solidFill>
                  <a:srgbClr val="64748B"/>
                </a:solidFill>
                <a:latin typeface="Microsoft YaHei"/>
                <a:ea typeface="Microsoft YaHei"/>
              </a:rPr>
              <a:t>应急指挥</a:t>
            </a:r>
            <a:r>
              <a:rPr lang="en-US" sz="900">
                <a:solidFill>
                  <a:srgbClr val="64748B"/>
                </a:solidFill>
                <a:latin typeface="Microsoft YaHei"/>
                <a:ea typeface="Microsoft YaHei"/>
              </a:rPr>
              <a:t> · </a:t>
            </a:r>
            <a:r>
              <a:rPr lang="zh-CN" sz="900">
                <a:solidFill>
                  <a:srgbClr val="64748B"/>
                </a:solidFill>
                <a:latin typeface="Microsoft YaHei"/>
                <a:ea typeface="Microsoft YaHei"/>
              </a:rPr>
              <a:t>对外协调</a:t>
            </a:r>
            <a:endParaRPr/>
          </a:p>
        </p:txBody>
      </p:sp>
      <p:sp>
        <p:nvSpPr>
          <p:cNvPr id="525" name=""/>
          <p:cNvSpPr/>
          <p:nvPr/>
        </p:nvSpPr>
        <p:spPr>
          <a:xfrm rot="0" flipH="0" flipV="0">
            <a:off x="4343400" y="2438400"/>
            <a:ext cx="3333750" cy="1524000"/>
          </a:xfrm>
          <a:prstGeom prst="roundRect">
            <a:avLst>
              <a:gd name="adj" fmla="val 7500"/>
            </a:avLst>
          </a:prstGeom>
          <a:solidFill>
            <a:srgbClr val="FFFFFF"/>
          </a:solidFill>
          <a:ln/>
          <a:effectLst>
            <a:outerShdw blurRad="114300" dist="38100" dir="5400000">
              <a:srgbClr val="4A7C59">
                <a:alpha val="8000"/>
              </a:srgbClr>
            </a:outerShdw>
          </a:effectLst>
        </p:spPr>
        <p:txBody>
          <a:bodyPr/>
          <a:p/>
        </p:txBody>
      </p:sp>
      <p:sp>
        <p:nvSpPr>
          <p:cNvPr id="526" name=""/>
          <p:cNvSpPr/>
          <p:nvPr/>
        </p:nvSpPr>
        <p:spPr>
          <a:xfrm rot="0" flipH="0" flipV="0">
            <a:off x="4343400" y="2438400"/>
            <a:ext cx="3333750" cy="1524000"/>
          </a:xfrm>
          <a:custGeom>
            <a:pathLst>
              <a:path w="350" h="160">
                <a:moveTo>
                  <a:pt x="11" y="0"/>
                </a:moveTo>
                <a:cubicBezTo>
                  <a:pt x="7" y="0"/>
                  <a:pt x="4" y="4"/>
                  <a:pt x="4" y="8"/>
                </a:cubicBezTo>
                <a:lnTo>
                  <a:pt x="4" y="152"/>
                </a:lnTo>
                <a:cubicBezTo>
                  <a:pt x="4" y="156"/>
                  <a:pt x="7" y="159"/>
                  <a:pt x="10" y="160"/>
                </a:cubicBezTo>
                <a:cubicBezTo>
                  <a:pt x="4" y="159"/>
                  <a:pt x="0" y="154"/>
                  <a:pt x="0" y="148"/>
                </a:cubicBezTo>
                <a:lnTo>
                  <a:pt x="0" y="12"/>
                </a:lnTo>
                <a:cubicBezTo>
                  <a:pt x="0" y="6"/>
                  <a:pt x="5" y="0"/>
                  <a:pt x="12" y="0"/>
                </a:cubicBezTo>
                <a:close/>
              </a:path>
            </a:pathLst>
          </a:custGeom>
          <a:solidFill>
            <a:srgbClr val="000000"/>
          </a:solidFill>
          <a:ln/>
        </p:spPr>
        <p:txBody>
          <a:bodyPr/>
          <a:p/>
        </p:txBody>
      </p:sp>
      <p:sp>
        <p:nvSpPr>
          <p:cNvPr id="527" name=""/>
          <p:cNvSpPr/>
          <p:nvPr/>
        </p:nvSpPr>
        <p:spPr>
          <a:xfrm rot="0" flipH="0" flipV="0">
            <a:off x="4514850" y="2628900"/>
            <a:ext cx="209550" cy="114300"/>
          </a:xfrm>
          <a:prstGeom prst="roundRect">
            <a:avLst>
              <a:gd name="adj" fmla="val 33333"/>
            </a:avLst>
          </a:prstGeom>
          <a:solidFill>
            <a:srgbClr val="4A7C59">
              <a:alpha val="8000"/>
            </a:srgbClr>
          </a:solidFill>
          <a:ln/>
        </p:spPr>
        <p:txBody>
          <a:bodyPr/>
          <a:p/>
        </p:txBody>
      </p:sp>
      <p:sp>
        <p:nvSpPr>
          <p:cNvPr id="528" name="" descr="{&quot;isTemplate&quot;:true,&quot;type&quot;:&quot;text&quot;}"/>
          <p:cNvSpPr txBox="1"/>
          <p:nvPr/>
        </p:nvSpPr>
        <p:spPr>
          <a:xfrm rot="0" flipH="0" flipV="0">
            <a:off x="4514850" y="2628900"/>
            <a:ext cx="209550" cy="114300"/>
          </a:xfrm>
          <a:prstGeom prst="rect"/>
        </p:spPr>
        <p:txBody>
          <a:bodyPr wrap="none" lIns="0" tIns="0" rIns="0" bIns="0"/>
          <a:p>
            <a:pPr>
              <a:lnSpc>
                <a:spcPct val="100000"/>
              </a:lnSpc>
            </a:pPr>
            <a:r>
              <a:rPr lang="zh-CN" sz="750" b="1" spc="75">
                <a:solidFill>
                  <a:srgbClr val="4A7C59"/>
                </a:solidFill>
                <a:latin typeface="Microsoft YaHei"/>
                <a:ea typeface="Microsoft YaHei"/>
              </a:rPr>
              <a:t>教练</a:t>
            </a:r>
            <a:endParaRPr/>
          </a:p>
        </p:txBody>
      </p:sp>
      <p:sp>
        <p:nvSpPr>
          <p:cNvPr id="529" name="" descr="{&quot;isTemplate&quot;:true,&quot;type&quot;:&quot;text&quot;}"/>
          <p:cNvSpPr txBox="1"/>
          <p:nvPr/>
        </p:nvSpPr>
        <p:spPr>
          <a:xfrm rot="0" flipH="0" flipV="0">
            <a:off x="7267575" y="2609850"/>
            <a:ext cx="238125" cy="152400"/>
          </a:xfrm>
          <a:prstGeom prst="rect"/>
        </p:spPr>
        <p:txBody>
          <a:bodyPr wrap="none" lIns="0" tIns="0" rIns="0" bIns="0"/>
          <a:p>
            <a:pPr>
              <a:lnSpc>
                <a:spcPct val="100000"/>
              </a:lnSpc>
            </a:pPr>
            <a:r>
              <a:rPr lang="en-US" sz="975" b="1">
                <a:solidFill>
                  <a:srgbClr val="94A3B8"/>
                </a:solidFill>
                <a:latin typeface="Microsoft YaHei"/>
                <a:ea typeface="Microsoft YaHei"/>
              </a:rPr>
              <a:t>1 </a:t>
            </a:r>
            <a:r>
              <a:rPr lang="zh-CN" sz="975" b="1">
                <a:solidFill>
                  <a:srgbClr val="94A3B8"/>
                </a:solidFill>
                <a:latin typeface="Microsoft YaHei"/>
                <a:ea typeface="Microsoft YaHei"/>
              </a:rPr>
              <a:t>人</a:t>
            </a:r>
            <a:endParaRPr/>
          </a:p>
        </p:txBody>
      </p:sp>
      <p:sp>
        <p:nvSpPr>
          <p:cNvPr id="530" name="" descr="{&quot;isTemplate&quot;:true,&quot;type&quot;:&quot;text&quot;}"/>
          <p:cNvSpPr txBox="1"/>
          <p:nvPr/>
        </p:nvSpPr>
        <p:spPr>
          <a:xfrm rot="0" flipH="0" flipV="0">
            <a:off x="4514850" y="3048000"/>
            <a:ext cx="2990850" cy="257175"/>
          </a:xfrm>
          <a:prstGeom prst="rect"/>
        </p:spPr>
        <p:txBody>
          <a:bodyPr wrap="none" lIns="0" tIns="0" rIns="0" bIns="0"/>
          <a:p>
            <a:pPr>
              <a:lnSpc>
                <a:spcPct val="100000"/>
              </a:lnSpc>
            </a:pPr>
            <a:r>
              <a:rPr lang="zh-CN" sz="1650" b="1">
                <a:solidFill>
                  <a:srgbClr val="1F2937"/>
                </a:solidFill>
                <a:latin typeface="Microsoft YaHei"/>
                <a:ea typeface="Microsoft YaHei"/>
              </a:rPr>
              <a:t>总领队</a:t>
            </a:r>
            <a:endParaRPr/>
          </a:p>
        </p:txBody>
      </p:sp>
      <p:sp>
        <p:nvSpPr>
          <p:cNvPr id="531" name="" descr="{&quot;isTemplate&quot;:true,&quot;type&quot;:&quot;text&quot;}"/>
          <p:cNvSpPr txBox="1"/>
          <p:nvPr/>
        </p:nvSpPr>
        <p:spPr>
          <a:xfrm rot="0" flipH="0" flipV="0">
            <a:off x="4514850" y="3581400"/>
            <a:ext cx="2990850" cy="209550"/>
          </a:xfrm>
          <a:prstGeom prst="rect"/>
        </p:spPr>
        <p:txBody>
          <a:bodyPr wrap="none" lIns="0" tIns="0" rIns="0" bIns="0"/>
          <a:p>
            <a:pPr>
              <a:lnSpc>
                <a:spcPct val="150000"/>
              </a:lnSpc>
            </a:pPr>
            <a:r>
              <a:rPr lang="zh-CN" sz="900">
                <a:solidFill>
                  <a:srgbClr val="64748B"/>
                </a:solidFill>
                <a:latin typeface="Microsoft YaHei"/>
                <a:ea typeface="Microsoft YaHei"/>
              </a:rPr>
              <a:t>流程主持</a:t>
            </a:r>
            <a:r>
              <a:rPr lang="en-US" sz="900">
                <a:solidFill>
                  <a:srgbClr val="64748B"/>
                </a:solidFill>
                <a:latin typeface="Microsoft YaHei"/>
                <a:ea typeface="Microsoft YaHei"/>
              </a:rPr>
              <a:t> · </a:t>
            </a:r>
            <a:r>
              <a:rPr lang="zh-CN" sz="900">
                <a:solidFill>
                  <a:srgbClr val="64748B"/>
                </a:solidFill>
                <a:latin typeface="Microsoft YaHei"/>
                <a:ea typeface="Microsoft YaHei"/>
              </a:rPr>
              <a:t>规则讲解</a:t>
            </a:r>
            <a:r>
              <a:rPr lang="en-US" sz="900">
                <a:solidFill>
                  <a:srgbClr val="64748B"/>
                </a:solidFill>
                <a:latin typeface="Microsoft YaHei"/>
                <a:ea typeface="Microsoft YaHei"/>
              </a:rPr>
              <a:t> · </a:t>
            </a:r>
            <a:r>
              <a:rPr lang="zh-CN" sz="900">
                <a:solidFill>
                  <a:srgbClr val="64748B"/>
                </a:solidFill>
                <a:latin typeface="Microsoft YaHei"/>
                <a:ea typeface="Microsoft YaHei"/>
              </a:rPr>
              <a:t>现场控场</a:t>
            </a:r>
            <a:endParaRPr/>
          </a:p>
        </p:txBody>
      </p:sp>
      <p:sp>
        <p:nvSpPr>
          <p:cNvPr id="532" name=""/>
          <p:cNvSpPr/>
          <p:nvPr/>
        </p:nvSpPr>
        <p:spPr>
          <a:xfrm rot="0" flipH="0" flipV="0">
            <a:off x="7886700" y="2438400"/>
            <a:ext cx="3333750" cy="1524000"/>
          </a:xfrm>
          <a:prstGeom prst="roundRect">
            <a:avLst>
              <a:gd name="adj" fmla="val 7500"/>
            </a:avLst>
          </a:prstGeom>
          <a:solidFill>
            <a:srgbClr val="FFFFFF"/>
          </a:solidFill>
          <a:ln/>
          <a:effectLst>
            <a:outerShdw blurRad="114300" dist="38100" dir="5400000">
              <a:srgbClr val="4A7C59">
                <a:alpha val="8000"/>
              </a:srgbClr>
            </a:outerShdw>
          </a:effectLst>
        </p:spPr>
        <p:txBody>
          <a:bodyPr/>
          <a:p/>
        </p:txBody>
      </p:sp>
      <p:sp>
        <p:nvSpPr>
          <p:cNvPr id="533" name=""/>
          <p:cNvSpPr/>
          <p:nvPr/>
        </p:nvSpPr>
        <p:spPr>
          <a:xfrm rot="0" flipH="0" flipV="0">
            <a:off x="7886700" y="2438400"/>
            <a:ext cx="3333750" cy="1524000"/>
          </a:xfrm>
          <a:custGeom>
            <a:pathLst>
              <a:path w="350" h="160">
                <a:moveTo>
                  <a:pt x="11" y="0"/>
                </a:moveTo>
                <a:cubicBezTo>
                  <a:pt x="7" y="0"/>
                  <a:pt x="4" y="4"/>
                  <a:pt x="4" y="8"/>
                </a:cubicBezTo>
                <a:lnTo>
                  <a:pt x="4" y="152"/>
                </a:lnTo>
                <a:cubicBezTo>
                  <a:pt x="4" y="156"/>
                  <a:pt x="7" y="159"/>
                  <a:pt x="10" y="160"/>
                </a:cubicBezTo>
                <a:cubicBezTo>
                  <a:pt x="4" y="159"/>
                  <a:pt x="0" y="154"/>
                  <a:pt x="0" y="148"/>
                </a:cubicBezTo>
                <a:lnTo>
                  <a:pt x="0" y="12"/>
                </a:lnTo>
                <a:cubicBezTo>
                  <a:pt x="0" y="6"/>
                  <a:pt x="5" y="0"/>
                  <a:pt x="12" y="0"/>
                </a:cubicBezTo>
                <a:close/>
              </a:path>
            </a:pathLst>
          </a:custGeom>
          <a:solidFill>
            <a:srgbClr val="000000"/>
          </a:solidFill>
          <a:ln/>
        </p:spPr>
        <p:txBody>
          <a:bodyPr/>
          <a:p/>
        </p:txBody>
      </p:sp>
      <p:sp>
        <p:nvSpPr>
          <p:cNvPr id="534" name=""/>
          <p:cNvSpPr/>
          <p:nvPr/>
        </p:nvSpPr>
        <p:spPr>
          <a:xfrm rot="0" flipH="0" flipV="0">
            <a:off x="8058150" y="2628900"/>
            <a:ext cx="209550" cy="114300"/>
          </a:xfrm>
          <a:prstGeom prst="roundRect">
            <a:avLst>
              <a:gd name="adj" fmla="val 33333"/>
            </a:avLst>
          </a:prstGeom>
          <a:solidFill>
            <a:srgbClr val="4A7C59">
              <a:alpha val="8000"/>
            </a:srgbClr>
          </a:solidFill>
          <a:ln/>
        </p:spPr>
        <p:txBody>
          <a:bodyPr/>
          <a:p/>
        </p:txBody>
      </p:sp>
      <p:sp>
        <p:nvSpPr>
          <p:cNvPr id="535" name="" descr="{&quot;isTemplate&quot;:true,&quot;type&quot;:&quot;text&quot;}"/>
          <p:cNvSpPr txBox="1"/>
          <p:nvPr/>
        </p:nvSpPr>
        <p:spPr>
          <a:xfrm rot="0" flipH="0" flipV="0">
            <a:off x="8058150" y="2628900"/>
            <a:ext cx="209550" cy="114300"/>
          </a:xfrm>
          <a:prstGeom prst="rect"/>
        </p:spPr>
        <p:txBody>
          <a:bodyPr wrap="none" lIns="0" tIns="0" rIns="0" bIns="0"/>
          <a:p>
            <a:pPr>
              <a:lnSpc>
                <a:spcPct val="100000"/>
              </a:lnSpc>
            </a:pPr>
            <a:r>
              <a:rPr lang="zh-CN" sz="750" b="1" spc="75">
                <a:solidFill>
                  <a:srgbClr val="4A7C59"/>
                </a:solidFill>
                <a:latin typeface="Microsoft YaHei"/>
                <a:ea typeface="Microsoft YaHei"/>
              </a:rPr>
              <a:t>副手</a:t>
            </a:r>
            <a:endParaRPr/>
          </a:p>
        </p:txBody>
      </p:sp>
      <p:sp>
        <p:nvSpPr>
          <p:cNvPr id="536" name="" descr="{&quot;isTemplate&quot;:true,&quot;type&quot;:&quot;text&quot;}"/>
          <p:cNvSpPr txBox="1"/>
          <p:nvPr/>
        </p:nvSpPr>
        <p:spPr>
          <a:xfrm rot="0" flipH="0" flipV="0">
            <a:off x="10810875" y="2609850"/>
            <a:ext cx="238125" cy="152400"/>
          </a:xfrm>
          <a:prstGeom prst="rect"/>
        </p:spPr>
        <p:txBody>
          <a:bodyPr wrap="none" lIns="0" tIns="0" rIns="0" bIns="0"/>
          <a:p>
            <a:pPr>
              <a:lnSpc>
                <a:spcPct val="100000"/>
              </a:lnSpc>
            </a:pPr>
            <a:r>
              <a:rPr lang="en-US" sz="975" b="1">
                <a:solidFill>
                  <a:srgbClr val="94A3B8"/>
                </a:solidFill>
                <a:latin typeface="Microsoft YaHei"/>
                <a:ea typeface="Microsoft YaHei"/>
              </a:rPr>
              <a:t>2 </a:t>
            </a:r>
            <a:r>
              <a:rPr lang="zh-CN" sz="975" b="1">
                <a:solidFill>
                  <a:srgbClr val="94A3B8"/>
                </a:solidFill>
                <a:latin typeface="Microsoft YaHei"/>
                <a:ea typeface="Microsoft YaHei"/>
              </a:rPr>
              <a:t>人</a:t>
            </a:r>
            <a:endParaRPr/>
          </a:p>
        </p:txBody>
      </p:sp>
      <p:sp>
        <p:nvSpPr>
          <p:cNvPr id="537" name="" descr="{&quot;isTemplate&quot;:true,&quot;type&quot;:&quot;text&quot;}"/>
          <p:cNvSpPr txBox="1"/>
          <p:nvPr/>
        </p:nvSpPr>
        <p:spPr>
          <a:xfrm rot="0" flipH="0" flipV="0">
            <a:off x="8058150" y="3048000"/>
            <a:ext cx="2990850" cy="257175"/>
          </a:xfrm>
          <a:prstGeom prst="rect"/>
        </p:spPr>
        <p:txBody>
          <a:bodyPr wrap="none" lIns="0" tIns="0" rIns="0" bIns="0"/>
          <a:p>
            <a:pPr>
              <a:lnSpc>
                <a:spcPct val="100000"/>
              </a:lnSpc>
            </a:pPr>
            <a:r>
              <a:rPr lang="zh-CN" sz="1650" b="1">
                <a:solidFill>
                  <a:srgbClr val="1F2937"/>
                </a:solidFill>
                <a:latin typeface="Microsoft YaHei"/>
                <a:ea typeface="Microsoft YaHei"/>
              </a:rPr>
              <a:t>副领队</a:t>
            </a:r>
            <a:endParaRPr/>
          </a:p>
        </p:txBody>
      </p:sp>
      <p:sp>
        <p:nvSpPr>
          <p:cNvPr id="538" name="" descr="{&quot;isTemplate&quot;:true,&quot;type&quot;:&quot;text&quot;}"/>
          <p:cNvSpPr txBox="1"/>
          <p:nvPr/>
        </p:nvSpPr>
        <p:spPr>
          <a:xfrm rot="0" flipH="0" flipV="0">
            <a:off x="8058150" y="3581400"/>
            <a:ext cx="2990850" cy="209550"/>
          </a:xfrm>
          <a:prstGeom prst="rect"/>
        </p:spPr>
        <p:txBody>
          <a:bodyPr wrap="none" lIns="0" tIns="0" rIns="0" bIns="0"/>
          <a:p>
            <a:pPr>
              <a:lnSpc>
                <a:spcPct val="150000"/>
              </a:lnSpc>
            </a:pPr>
            <a:r>
              <a:rPr lang="zh-CN" sz="900">
                <a:solidFill>
                  <a:srgbClr val="64748B"/>
                </a:solidFill>
                <a:latin typeface="Microsoft YaHei"/>
                <a:ea typeface="Microsoft YaHei"/>
              </a:rPr>
              <a:t>分队管理</a:t>
            </a:r>
            <a:r>
              <a:rPr lang="en-US" sz="900">
                <a:solidFill>
                  <a:srgbClr val="64748B"/>
                </a:solidFill>
                <a:latin typeface="Microsoft YaHei"/>
                <a:ea typeface="Microsoft YaHei"/>
              </a:rPr>
              <a:t> · </a:t>
            </a:r>
            <a:r>
              <a:rPr lang="zh-CN" sz="900">
                <a:solidFill>
                  <a:srgbClr val="64748B"/>
                </a:solidFill>
                <a:latin typeface="Microsoft YaHei"/>
                <a:ea typeface="Microsoft YaHei"/>
              </a:rPr>
              <a:t>计分</a:t>
            </a:r>
            <a:r>
              <a:rPr lang="en-US" sz="900">
                <a:solidFill>
                  <a:srgbClr val="64748B"/>
                </a:solidFill>
                <a:latin typeface="Microsoft YaHei"/>
                <a:ea typeface="Microsoft YaHei"/>
              </a:rPr>
              <a:t> · </a:t>
            </a:r>
            <a:r>
              <a:rPr lang="zh-CN" sz="900">
                <a:solidFill>
                  <a:srgbClr val="64748B"/>
                </a:solidFill>
                <a:latin typeface="Microsoft YaHei"/>
                <a:ea typeface="Microsoft YaHei"/>
              </a:rPr>
              <a:t>道具管理</a:t>
            </a:r>
            <a:endParaRPr/>
          </a:p>
        </p:txBody>
      </p:sp>
      <p:sp>
        <p:nvSpPr>
          <p:cNvPr id="539" name=""/>
          <p:cNvSpPr/>
          <p:nvPr/>
        </p:nvSpPr>
        <p:spPr>
          <a:xfrm rot="0" flipH="0" flipV="0">
            <a:off x="800100" y="4114800"/>
            <a:ext cx="2419350" cy="1409700"/>
          </a:xfrm>
          <a:prstGeom prst="roundRect">
            <a:avLst>
              <a:gd name="adj" fmla="val 8108"/>
            </a:avLst>
          </a:prstGeom>
          <a:solidFill>
            <a:srgbClr val="FFFFFF"/>
          </a:solidFill>
          <a:ln/>
          <a:effectLst>
            <a:outerShdw blurRad="114300" dist="38100" dir="5400000">
              <a:srgbClr val="4A7C59">
                <a:alpha val="8000"/>
              </a:srgbClr>
            </a:outerShdw>
          </a:effectLst>
        </p:spPr>
        <p:txBody>
          <a:bodyPr/>
          <a:p/>
        </p:txBody>
      </p:sp>
      <p:sp>
        <p:nvSpPr>
          <p:cNvPr id="540" name=""/>
          <p:cNvSpPr/>
          <p:nvPr/>
        </p:nvSpPr>
        <p:spPr>
          <a:xfrm rot="0" flipH="0" flipV="0">
            <a:off x="800100" y="4114800"/>
            <a:ext cx="2419350" cy="1409700"/>
          </a:xfrm>
          <a:custGeom>
            <a:pathLst>
              <a:path w="254" h="148">
                <a:moveTo>
                  <a:pt x="11" y="0"/>
                </a:moveTo>
                <a:cubicBezTo>
                  <a:pt x="7" y="0"/>
                  <a:pt x="4" y="4"/>
                  <a:pt x="4" y="8"/>
                </a:cubicBezTo>
                <a:lnTo>
                  <a:pt x="4" y="140"/>
                </a:lnTo>
                <a:cubicBezTo>
                  <a:pt x="4" y="144"/>
                  <a:pt x="7" y="147"/>
                  <a:pt x="10" y="148"/>
                </a:cubicBezTo>
                <a:cubicBezTo>
                  <a:pt x="4" y="147"/>
                  <a:pt x="0" y="142"/>
                  <a:pt x="0" y="136"/>
                </a:cubicBezTo>
                <a:lnTo>
                  <a:pt x="0" y="12"/>
                </a:lnTo>
                <a:cubicBezTo>
                  <a:pt x="0" y="6"/>
                  <a:pt x="5" y="0"/>
                  <a:pt x="12" y="0"/>
                </a:cubicBezTo>
                <a:close/>
              </a:path>
            </a:pathLst>
          </a:custGeom>
          <a:solidFill>
            <a:srgbClr val="000000"/>
          </a:solidFill>
          <a:ln/>
        </p:spPr>
        <p:txBody>
          <a:bodyPr/>
          <a:p/>
        </p:txBody>
      </p:sp>
      <p:sp>
        <p:nvSpPr>
          <p:cNvPr id="541" name=""/>
          <p:cNvSpPr/>
          <p:nvPr/>
        </p:nvSpPr>
        <p:spPr>
          <a:xfrm rot="0" flipH="0" flipV="0">
            <a:off x="971550" y="4305300"/>
            <a:ext cx="209550" cy="114300"/>
          </a:xfrm>
          <a:prstGeom prst="roundRect">
            <a:avLst>
              <a:gd name="adj" fmla="val 33333"/>
            </a:avLst>
          </a:prstGeom>
          <a:solidFill>
            <a:srgbClr val="4A7C59">
              <a:alpha val="8000"/>
            </a:srgbClr>
          </a:solidFill>
          <a:ln/>
        </p:spPr>
        <p:txBody>
          <a:bodyPr/>
          <a:p/>
        </p:txBody>
      </p:sp>
      <p:sp>
        <p:nvSpPr>
          <p:cNvPr id="542" name="" descr="{&quot;isTemplate&quot;:true,&quot;type&quot;:&quot;text&quot;}"/>
          <p:cNvSpPr txBox="1"/>
          <p:nvPr/>
        </p:nvSpPr>
        <p:spPr>
          <a:xfrm rot="0" flipH="0" flipV="0">
            <a:off x="971550" y="4305300"/>
            <a:ext cx="209550" cy="114300"/>
          </a:xfrm>
          <a:prstGeom prst="rect"/>
        </p:spPr>
        <p:txBody>
          <a:bodyPr wrap="none" lIns="0" tIns="0" rIns="0" bIns="0"/>
          <a:p>
            <a:pPr>
              <a:lnSpc>
                <a:spcPct val="100000"/>
              </a:lnSpc>
            </a:pPr>
            <a:r>
              <a:rPr lang="zh-CN" sz="750" b="1" spc="75">
                <a:solidFill>
                  <a:srgbClr val="E76F51"/>
                </a:solidFill>
                <a:latin typeface="Microsoft YaHei"/>
                <a:ea typeface="Microsoft YaHei"/>
              </a:rPr>
              <a:t>医师</a:t>
            </a:r>
            <a:endParaRPr/>
          </a:p>
        </p:txBody>
      </p:sp>
      <p:sp>
        <p:nvSpPr>
          <p:cNvPr id="543" name="" descr="{&quot;isTemplate&quot;:true,&quot;type&quot;:&quot;text&quot;}"/>
          <p:cNvSpPr txBox="1"/>
          <p:nvPr/>
        </p:nvSpPr>
        <p:spPr>
          <a:xfrm rot="0" flipH="0" flipV="0">
            <a:off x="2809875" y="4286250"/>
            <a:ext cx="238125" cy="152400"/>
          </a:xfrm>
          <a:prstGeom prst="rect"/>
        </p:spPr>
        <p:txBody>
          <a:bodyPr wrap="none" lIns="0" tIns="0" rIns="0" bIns="0"/>
          <a:p>
            <a:pPr>
              <a:lnSpc>
                <a:spcPct val="100000"/>
              </a:lnSpc>
            </a:pPr>
            <a:r>
              <a:rPr lang="en-US" sz="975" b="1">
                <a:solidFill>
                  <a:srgbClr val="94A3B8"/>
                </a:solidFill>
                <a:latin typeface="Microsoft YaHei"/>
                <a:ea typeface="Microsoft YaHei"/>
              </a:rPr>
              <a:t>1 </a:t>
            </a:r>
            <a:r>
              <a:rPr lang="zh-CN" sz="975" b="1">
                <a:solidFill>
                  <a:srgbClr val="94A3B8"/>
                </a:solidFill>
                <a:latin typeface="Microsoft YaHei"/>
                <a:ea typeface="Microsoft YaHei"/>
              </a:rPr>
              <a:t>人</a:t>
            </a:r>
            <a:endParaRPr/>
          </a:p>
        </p:txBody>
      </p:sp>
      <p:sp>
        <p:nvSpPr>
          <p:cNvPr id="544" name="" descr="{&quot;isTemplate&quot;:true,&quot;type&quot;:&quot;text&quot;}"/>
          <p:cNvSpPr txBox="1"/>
          <p:nvPr/>
        </p:nvSpPr>
        <p:spPr>
          <a:xfrm rot="0" flipH="0" flipV="0">
            <a:off x="971550" y="4686300"/>
            <a:ext cx="2076450" cy="219075"/>
          </a:xfrm>
          <a:prstGeom prst="rect"/>
        </p:spPr>
        <p:txBody>
          <a:bodyPr wrap="none" lIns="0" tIns="0" rIns="0" bIns="0"/>
          <a:p>
            <a:pPr>
              <a:lnSpc>
                <a:spcPct val="100000"/>
              </a:lnSpc>
            </a:pPr>
            <a:r>
              <a:rPr lang="zh-CN" sz="1425" b="1">
                <a:solidFill>
                  <a:srgbClr val="1F2937"/>
                </a:solidFill>
                <a:latin typeface="Microsoft YaHei"/>
                <a:ea typeface="Microsoft YaHei"/>
              </a:rPr>
              <a:t>随队医师</a:t>
            </a:r>
            <a:endParaRPr/>
          </a:p>
        </p:txBody>
      </p:sp>
      <p:sp>
        <p:nvSpPr>
          <p:cNvPr id="545" name="" descr="{&quot;isTemplate&quot;:true,&quot;type&quot;:&quot;text&quot;}"/>
          <p:cNvSpPr txBox="1"/>
          <p:nvPr/>
        </p:nvSpPr>
        <p:spPr>
          <a:xfrm rot="0" flipH="0" flipV="0">
            <a:off x="971550" y="5143500"/>
            <a:ext cx="2076450" cy="209550"/>
          </a:xfrm>
          <a:prstGeom prst="rect"/>
        </p:spPr>
        <p:txBody>
          <a:bodyPr wrap="none" lIns="0" tIns="0" rIns="0" bIns="0"/>
          <a:p>
            <a:pPr>
              <a:lnSpc>
                <a:spcPct val="150000"/>
              </a:lnSpc>
            </a:pPr>
            <a:r>
              <a:rPr lang="zh-CN" sz="900">
                <a:solidFill>
                  <a:srgbClr val="64748B"/>
                </a:solidFill>
                <a:latin typeface="Microsoft YaHei"/>
                <a:ea typeface="Microsoft YaHei"/>
              </a:rPr>
              <a:t>全程跟队</a:t>
            </a:r>
            <a:r>
              <a:rPr lang="en-US" sz="900">
                <a:solidFill>
                  <a:srgbClr val="64748B"/>
                </a:solidFill>
                <a:latin typeface="Microsoft YaHei"/>
                <a:ea typeface="Microsoft YaHei"/>
              </a:rPr>
              <a:t> · </a:t>
            </a:r>
            <a:r>
              <a:rPr lang="zh-CN" sz="900">
                <a:solidFill>
                  <a:srgbClr val="64748B"/>
                </a:solidFill>
                <a:latin typeface="Microsoft YaHei"/>
                <a:ea typeface="Microsoft YaHei"/>
              </a:rPr>
              <a:t>急救包</a:t>
            </a:r>
            <a:r>
              <a:rPr lang="en-US" sz="900">
                <a:solidFill>
                  <a:srgbClr val="64748B"/>
                </a:solidFill>
                <a:latin typeface="Microsoft YaHei"/>
                <a:ea typeface="Microsoft YaHei"/>
              </a:rPr>
              <a:t> · AED</a:t>
            </a:r>
            <a:endParaRPr/>
          </a:p>
        </p:txBody>
      </p:sp>
      <p:sp>
        <p:nvSpPr>
          <p:cNvPr id="546" name=""/>
          <p:cNvSpPr/>
          <p:nvPr/>
        </p:nvSpPr>
        <p:spPr>
          <a:xfrm rot="0" flipH="0" flipV="0">
            <a:off x="3400425" y="4114800"/>
            <a:ext cx="2419350" cy="1409700"/>
          </a:xfrm>
          <a:prstGeom prst="roundRect">
            <a:avLst>
              <a:gd name="adj" fmla="val 8108"/>
            </a:avLst>
          </a:prstGeom>
          <a:solidFill>
            <a:srgbClr val="FFFFFF"/>
          </a:solidFill>
          <a:ln/>
          <a:effectLst>
            <a:outerShdw blurRad="114300" dist="38100" dir="5400000">
              <a:srgbClr val="4A7C59">
                <a:alpha val="8000"/>
              </a:srgbClr>
            </a:outerShdw>
          </a:effectLst>
        </p:spPr>
        <p:txBody>
          <a:bodyPr/>
          <a:p/>
        </p:txBody>
      </p:sp>
      <p:sp>
        <p:nvSpPr>
          <p:cNvPr id="547" name=""/>
          <p:cNvSpPr/>
          <p:nvPr/>
        </p:nvSpPr>
        <p:spPr>
          <a:xfrm rot="0" flipH="0" flipV="0">
            <a:off x="3400425" y="4114800"/>
            <a:ext cx="2419350" cy="1409700"/>
          </a:xfrm>
          <a:custGeom>
            <a:pathLst>
              <a:path w="254" h="148">
                <a:moveTo>
                  <a:pt x="11" y="0"/>
                </a:moveTo>
                <a:cubicBezTo>
                  <a:pt x="7" y="0"/>
                  <a:pt x="4" y="4"/>
                  <a:pt x="4" y="8"/>
                </a:cubicBezTo>
                <a:lnTo>
                  <a:pt x="4" y="140"/>
                </a:lnTo>
                <a:cubicBezTo>
                  <a:pt x="4" y="144"/>
                  <a:pt x="7" y="147"/>
                  <a:pt x="10" y="148"/>
                </a:cubicBezTo>
                <a:cubicBezTo>
                  <a:pt x="4" y="147"/>
                  <a:pt x="0" y="142"/>
                  <a:pt x="0" y="136"/>
                </a:cubicBezTo>
                <a:lnTo>
                  <a:pt x="0" y="12"/>
                </a:lnTo>
                <a:cubicBezTo>
                  <a:pt x="0" y="6"/>
                  <a:pt x="5" y="0"/>
                  <a:pt x="12" y="0"/>
                </a:cubicBezTo>
                <a:close/>
              </a:path>
            </a:pathLst>
          </a:custGeom>
          <a:solidFill>
            <a:srgbClr val="000000"/>
          </a:solidFill>
          <a:ln/>
        </p:spPr>
        <p:txBody>
          <a:bodyPr/>
          <a:p/>
        </p:txBody>
      </p:sp>
      <p:sp>
        <p:nvSpPr>
          <p:cNvPr id="548" name=""/>
          <p:cNvSpPr/>
          <p:nvPr/>
        </p:nvSpPr>
        <p:spPr>
          <a:xfrm rot="0" flipH="0" flipV="0">
            <a:off x="3571875" y="4305300"/>
            <a:ext cx="209550" cy="114300"/>
          </a:xfrm>
          <a:prstGeom prst="roundRect">
            <a:avLst>
              <a:gd name="adj" fmla="val 33333"/>
            </a:avLst>
          </a:prstGeom>
          <a:solidFill>
            <a:srgbClr val="4A7C59">
              <a:alpha val="8000"/>
            </a:srgbClr>
          </a:solidFill>
          <a:ln/>
        </p:spPr>
        <p:txBody>
          <a:bodyPr/>
          <a:p/>
        </p:txBody>
      </p:sp>
      <p:sp>
        <p:nvSpPr>
          <p:cNvPr id="549" name="" descr="{&quot;isTemplate&quot;:true,&quot;type&quot;:&quot;text&quot;}"/>
          <p:cNvSpPr txBox="1"/>
          <p:nvPr/>
        </p:nvSpPr>
        <p:spPr>
          <a:xfrm rot="0" flipH="0" flipV="0">
            <a:off x="3571875" y="4305300"/>
            <a:ext cx="209550" cy="114300"/>
          </a:xfrm>
          <a:prstGeom prst="rect"/>
        </p:spPr>
        <p:txBody>
          <a:bodyPr wrap="none" lIns="0" tIns="0" rIns="0" bIns="0"/>
          <a:p>
            <a:pPr>
              <a:lnSpc>
                <a:spcPct val="100000"/>
              </a:lnSpc>
            </a:pPr>
            <a:r>
              <a:rPr lang="zh-CN" sz="750" b="1" spc="75">
                <a:solidFill>
                  <a:srgbClr val="E8B86D"/>
                </a:solidFill>
                <a:latin typeface="Microsoft YaHei"/>
                <a:ea typeface="Microsoft YaHei"/>
              </a:rPr>
              <a:t>影像</a:t>
            </a:r>
            <a:endParaRPr/>
          </a:p>
        </p:txBody>
      </p:sp>
      <p:sp>
        <p:nvSpPr>
          <p:cNvPr id="550" name="" descr="{&quot;isTemplate&quot;:true,&quot;type&quot;:&quot;text&quot;}"/>
          <p:cNvSpPr txBox="1"/>
          <p:nvPr/>
        </p:nvSpPr>
        <p:spPr>
          <a:xfrm rot="0" flipH="0" flipV="0">
            <a:off x="5276850" y="4286250"/>
            <a:ext cx="371475" cy="152400"/>
          </a:xfrm>
          <a:prstGeom prst="rect"/>
        </p:spPr>
        <p:txBody>
          <a:bodyPr wrap="none" lIns="0" tIns="0" rIns="0" bIns="0"/>
          <a:p>
            <a:pPr>
              <a:lnSpc>
                <a:spcPct val="100000"/>
              </a:lnSpc>
            </a:pPr>
            <a:r>
              <a:rPr lang="en-US" sz="975" b="1">
                <a:solidFill>
                  <a:srgbClr val="94A3B8"/>
                </a:solidFill>
                <a:latin typeface="Microsoft YaHei"/>
                <a:ea typeface="Microsoft YaHei"/>
              </a:rPr>
              <a:t>1-2 </a:t>
            </a:r>
            <a:r>
              <a:rPr lang="zh-CN" sz="975" b="1">
                <a:solidFill>
                  <a:srgbClr val="94A3B8"/>
                </a:solidFill>
                <a:latin typeface="Microsoft YaHei"/>
                <a:ea typeface="Microsoft YaHei"/>
              </a:rPr>
              <a:t>人</a:t>
            </a:r>
            <a:endParaRPr/>
          </a:p>
        </p:txBody>
      </p:sp>
      <p:sp>
        <p:nvSpPr>
          <p:cNvPr id="551" name="" descr="{&quot;isTemplate&quot;:true,&quot;type&quot;:&quot;text&quot;}"/>
          <p:cNvSpPr txBox="1"/>
          <p:nvPr/>
        </p:nvSpPr>
        <p:spPr>
          <a:xfrm rot="0" flipH="0" flipV="0">
            <a:off x="3571875" y="4686300"/>
            <a:ext cx="2076450" cy="219075"/>
          </a:xfrm>
          <a:prstGeom prst="rect"/>
        </p:spPr>
        <p:txBody>
          <a:bodyPr wrap="none" lIns="0" tIns="0" rIns="0" bIns="0"/>
          <a:p>
            <a:pPr>
              <a:lnSpc>
                <a:spcPct val="100000"/>
              </a:lnSpc>
            </a:pPr>
            <a:r>
              <a:rPr lang="zh-CN" sz="1425" b="1">
                <a:solidFill>
                  <a:srgbClr val="1F2937"/>
                </a:solidFill>
                <a:latin typeface="Microsoft YaHei"/>
                <a:ea typeface="Microsoft YaHei"/>
              </a:rPr>
              <a:t>摄影摄像</a:t>
            </a:r>
            <a:endParaRPr/>
          </a:p>
        </p:txBody>
      </p:sp>
      <p:sp>
        <p:nvSpPr>
          <p:cNvPr id="552" name="" descr="{&quot;isTemplate&quot;:true,&quot;type&quot;:&quot;text&quot;}"/>
          <p:cNvSpPr txBox="1"/>
          <p:nvPr/>
        </p:nvSpPr>
        <p:spPr>
          <a:xfrm rot="0" flipH="0" flipV="0">
            <a:off x="3571875" y="5143500"/>
            <a:ext cx="2076450" cy="209550"/>
          </a:xfrm>
          <a:prstGeom prst="rect"/>
        </p:spPr>
        <p:txBody>
          <a:bodyPr wrap="none" lIns="0" tIns="0" rIns="0" bIns="0"/>
          <a:p>
            <a:pPr>
              <a:lnSpc>
                <a:spcPct val="150000"/>
              </a:lnSpc>
            </a:pPr>
            <a:r>
              <a:rPr lang="zh-CN" sz="900">
                <a:solidFill>
                  <a:srgbClr val="64748B"/>
                </a:solidFill>
                <a:latin typeface="Microsoft YaHei"/>
                <a:ea typeface="Microsoft YaHei"/>
              </a:rPr>
              <a:t>全程跟拍</a:t>
            </a:r>
            <a:r>
              <a:rPr lang="en-US" sz="900">
                <a:solidFill>
                  <a:srgbClr val="64748B"/>
                </a:solidFill>
                <a:latin typeface="Microsoft YaHei"/>
                <a:ea typeface="Microsoft YaHei"/>
              </a:rPr>
              <a:t> · </a:t>
            </a:r>
            <a:r>
              <a:rPr lang="zh-CN" sz="900">
                <a:solidFill>
                  <a:srgbClr val="64748B"/>
                </a:solidFill>
                <a:latin typeface="Microsoft YaHei"/>
                <a:ea typeface="Microsoft YaHei"/>
              </a:rPr>
              <a:t>后期剪辑</a:t>
            </a:r>
            <a:endParaRPr/>
          </a:p>
        </p:txBody>
      </p:sp>
      <p:sp>
        <p:nvSpPr>
          <p:cNvPr id="553" name=""/>
          <p:cNvSpPr/>
          <p:nvPr/>
        </p:nvSpPr>
        <p:spPr>
          <a:xfrm rot="0" flipH="0" flipV="0">
            <a:off x="6000750" y="4114800"/>
            <a:ext cx="2419350" cy="1409700"/>
          </a:xfrm>
          <a:prstGeom prst="roundRect">
            <a:avLst>
              <a:gd name="adj" fmla="val 8108"/>
            </a:avLst>
          </a:prstGeom>
          <a:solidFill>
            <a:srgbClr val="FFFFFF"/>
          </a:solidFill>
          <a:ln/>
          <a:effectLst>
            <a:outerShdw blurRad="114300" dist="38100" dir="5400000">
              <a:srgbClr val="4A7C59">
                <a:alpha val="8000"/>
              </a:srgbClr>
            </a:outerShdw>
          </a:effectLst>
        </p:spPr>
        <p:txBody>
          <a:bodyPr/>
          <a:p/>
        </p:txBody>
      </p:sp>
      <p:sp>
        <p:nvSpPr>
          <p:cNvPr id="554" name=""/>
          <p:cNvSpPr/>
          <p:nvPr/>
        </p:nvSpPr>
        <p:spPr>
          <a:xfrm rot="0" flipH="0" flipV="0">
            <a:off x="6000750" y="4114800"/>
            <a:ext cx="2419350" cy="1409700"/>
          </a:xfrm>
          <a:custGeom>
            <a:pathLst>
              <a:path w="254" h="148">
                <a:moveTo>
                  <a:pt x="11" y="0"/>
                </a:moveTo>
                <a:cubicBezTo>
                  <a:pt x="7" y="0"/>
                  <a:pt x="4" y="4"/>
                  <a:pt x="4" y="8"/>
                </a:cubicBezTo>
                <a:lnTo>
                  <a:pt x="4" y="140"/>
                </a:lnTo>
                <a:cubicBezTo>
                  <a:pt x="4" y="144"/>
                  <a:pt x="7" y="147"/>
                  <a:pt x="10" y="148"/>
                </a:cubicBezTo>
                <a:cubicBezTo>
                  <a:pt x="4" y="147"/>
                  <a:pt x="0" y="142"/>
                  <a:pt x="0" y="136"/>
                </a:cubicBezTo>
                <a:lnTo>
                  <a:pt x="0" y="12"/>
                </a:lnTo>
                <a:cubicBezTo>
                  <a:pt x="0" y="6"/>
                  <a:pt x="5" y="0"/>
                  <a:pt x="12" y="0"/>
                </a:cubicBezTo>
                <a:close/>
              </a:path>
            </a:pathLst>
          </a:custGeom>
          <a:solidFill>
            <a:srgbClr val="000000"/>
          </a:solidFill>
          <a:ln/>
        </p:spPr>
        <p:txBody>
          <a:bodyPr/>
          <a:p/>
        </p:txBody>
      </p:sp>
      <p:sp>
        <p:nvSpPr>
          <p:cNvPr id="555" name=""/>
          <p:cNvSpPr/>
          <p:nvPr/>
        </p:nvSpPr>
        <p:spPr>
          <a:xfrm rot="0" flipH="0" flipV="0">
            <a:off x="6172200" y="4305300"/>
            <a:ext cx="209550" cy="114300"/>
          </a:xfrm>
          <a:prstGeom prst="roundRect">
            <a:avLst>
              <a:gd name="adj" fmla="val 33333"/>
            </a:avLst>
          </a:prstGeom>
          <a:solidFill>
            <a:srgbClr val="4A7C59">
              <a:alpha val="8000"/>
            </a:srgbClr>
          </a:solidFill>
          <a:ln/>
        </p:spPr>
        <p:txBody>
          <a:bodyPr/>
          <a:p/>
        </p:txBody>
      </p:sp>
      <p:sp>
        <p:nvSpPr>
          <p:cNvPr id="556" name="" descr="{&quot;isTemplate&quot;:true,&quot;type&quot;:&quot;text&quot;}"/>
          <p:cNvSpPr txBox="1"/>
          <p:nvPr/>
        </p:nvSpPr>
        <p:spPr>
          <a:xfrm rot="0" flipH="0" flipV="0">
            <a:off x="6172200" y="4305300"/>
            <a:ext cx="209550" cy="114300"/>
          </a:xfrm>
          <a:prstGeom prst="rect"/>
        </p:spPr>
        <p:txBody>
          <a:bodyPr wrap="none" lIns="0" tIns="0" rIns="0" bIns="0"/>
          <a:p>
            <a:pPr>
              <a:lnSpc>
                <a:spcPct val="100000"/>
              </a:lnSpc>
            </a:pPr>
            <a:r>
              <a:rPr lang="zh-CN" sz="750" b="1" spc="75">
                <a:solidFill>
                  <a:srgbClr val="E8B86D"/>
                </a:solidFill>
                <a:latin typeface="Microsoft YaHei"/>
                <a:ea typeface="Microsoft YaHei"/>
              </a:rPr>
              <a:t>后勤</a:t>
            </a:r>
            <a:endParaRPr/>
          </a:p>
        </p:txBody>
      </p:sp>
      <p:sp>
        <p:nvSpPr>
          <p:cNvPr id="557" name="" descr="{&quot;isTemplate&quot;:true,&quot;type&quot;:&quot;text&quot;}"/>
          <p:cNvSpPr txBox="1"/>
          <p:nvPr/>
        </p:nvSpPr>
        <p:spPr>
          <a:xfrm rot="0" flipH="0" flipV="0">
            <a:off x="8010525" y="4286250"/>
            <a:ext cx="238125" cy="152400"/>
          </a:xfrm>
          <a:prstGeom prst="rect"/>
        </p:spPr>
        <p:txBody>
          <a:bodyPr wrap="none" lIns="0" tIns="0" rIns="0" bIns="0"/>
          <a:p>
            <a:pPr>
              <a:lnSpc>
                <a:spcPct val="100000"/>
              </a:lnSpc>
            </a:pPr>
            <a:r>
              <a:rPr lang="en-US" sz="975" b="1">
                <a:solidFill>
                  <a:srgbClr val="94A3B8"/>
                </a:solidFill>
                <a:latin typeface="Microsoft YaHei"/>
                <a:ea typeface="Microsoft YaHei"/>
              </a:rPr>
              <a:t>2 </a:t>
            </a:r>
            <a:r>
              <a:rPr lang="zh-CN" sz="975" b="1">
                <a:solidFill>
                  <a:srgbClr val="94A3B8"/>
                </a:solidFill>
                <a:latin typeface="Microsoft YaHei"/>
                <a:ea typeface="Microsoft YaHei"/>
              </a:rPr>
              <a:t>人</a:t>
            </a:r>
            <a:endParaRPr/>
          </a:p>
        </p:txBody>
      </p:sp>
      <p:sp>
        <p:nvSpPr>
          <p:cNvPr id="558" name="" descr="{&quot;isTemplate&quot;:true,&quot;type&quot;:&quot;text&quot;}"/>
          <p:cNvSpPr txBox="1"/>
          <p:nvPr/>
        </p:nvSpPr>
        <p:spPr>
          <a:xfrm rot="0" flipH="0" flipV="0">
            <a:off x="6172200" y="4686300"/>
            <a:ext cx="2076450" cy="219075"/>
          </a:xfrm>
          <a:prstGeom prst="rect"/>
        </p:spPr>
        <p:txBody>
          <a:bodyPr wrap="none" lIns="0" tIns="0" rIns="0" bIns="0"/>
          <a:p>
            <a:pPr>
              <a:lnSpc>
                <a:spcPct val="100000"/>
              </a:lnSpc>
            </a:pPr>
            <a:r>
              <a:rPr lang="zh-CN" sz="1425" b="1">
                <a:solidFill>
                  <a:srgbClr val="1F2937"/>
                </a:solidFill>
                <a:latin typeface="Microsoft YaHei"/>
                <a:ea typeface="Microsoft YaHei"/>
              </a:rPr>
              <a:t>后勤保障</a:t>
            </a:r>
            <a:endParaRPr/>
          </a:p>
        </p:txBody>
      </p:sp>
      <p:sp>
        <p:nvSpPr>
          <p:cNvPr id="559" name="" descr="{&quot;isTemplate&quot;:true,&quot;type&quot;:&quot;text&quot;}"/>
          <p:cNvSpPr txBox="1"/>
          <p:nvPr/>
        </p:nvSpPr>
        <p:spPr>
          <a:xfrm rot="0" flipH="0" flipV="0">
            <a:off x="6172200" y="5143500"/>
            <a:ext cx="2076450" cy="209550"/>
          </a:xfrm>
          <a:prstGeom prst="rect"/>
        </p:spPr>
        <p:txBody>
          <a:bodyPr wrap="none" lIns="0" tIns="0" rIns="0" bIns="0"/>
          <a:p>
            <a:pPr>
              <a:lnSpc>
                <a:spcPct val="150000"/>
              </a:lnSpc>
            </a:pPr>
            <a:r>
              <a:rPr lang="zh-CN" sz="900">
                <a:solidFill>
                  <a:srgbClr val="64748B"/>
                </a:solidFill>
                <a:latin typeface="Microsoft YaHei"/>
                <a:ea typeface="Microsoft YaHei"/>
              </a:rPr>
              <a:t>餐饮住宿</a:t>
            </a:r>
            <a:r>
              <a:rPr lang="en-US" sz="900">
                <a:solidFill>
                  <a:srgbClr val="64748B"/>
                </a:solidFill>
                <a:latin typeface="Microsoft YaHei"/>
                <a:ea typeface="Microsoft YaHei"/>
              </a:rPr>
              <a:t> · </a:t>
            </a:r>
            <a:r>
              <a:rPr lang="zh-CN" sz="900">
                <a:solidFill>
                  <a:srgbClr val="64748B"/>
                </a:solidFill>
                <a:latin typeface="Microsoft YaHei"/>
                <a:ea typeface="Microsoft YaHei"/>
              </a:rPr>
              <a:t>交通</a:t>
            </a:r>
            <a:r>
              <a:rPr lang="en-US" sz="900">
                <a:solidFill>
                  <a:srgbClr val="64748B"/>
                </a:solidFill>
                <a:latin typeface="Microsoft YaHei"/>
                <a:ea typeface="Microsoft YaHei"/>
              </a:rPr>
              <a:t> · </a:t>
            </a:r>
            <a:r>
              <a:rPr lang="zh-CN" sz="900">
                <a:solidFill>
                  <a:srgbClr val="64748B"/>
                </a:solidFill>
                <a:latin typeface="Microsoft YaHei"/>
                <a:ea typeface="Microsoft YaHei"/>
              </a:rPr>
              <a:t>物资</a:t>
            </a:r>
            <a:r>
              <a:rPr lang="en-US" sz="900">
                <a:solidFill>
                  <a:srgbClr val="64748B"/>
                </a:solidFill>
                <a:latin typeface="Microsoft YaHei"/>
                <a:ea typeface="Microsoft YaHei"/>
              </a:rPr>
              <a:t> · </a:t>
            </a:r>
            <a:r>
              <a:rPr lang="zh-CN" sz="900">
                <a:solidFill>
                  <a:srgbClr val="64748B"/>
                </a:solidFill>
                <a:latin typeface="Microsoft YaHei"/>
                <a:ea typeface="Microsoft YaHei"/>
              </a:rPr>
              <a:t>保险</a:t>
            </a:r>
            <a:endParaRPr/>
          </a:p>
        </p:txBody>
      </p:sp>
      <p:sp>
        <p:nvSpPr>
          <p:cNvPr id="560" name=""/>
          <p:cNvSpPr/>
          <p:nvPr/>
        </p:nvSpPr>
        <p:spPr>
          <a:xfrm rot="0" flipH="0" flipV="0">
            <a:off x="8601075" y="4114800"/>
            <a:ext cx="2419350" cy="1409700"/>
          </a:xfrm>
          <a:prstGeom prst="roundRect">
            <a:avLst>
              <a:gd name="adj" fmla="val 8108"/>
            </a:avLst>
          </a:prstGeom>
          <a:solidFill>
            <a:srgbClr val="FFFFFF"/>
          </a:solidFill>
          <a:ln/>
          <a:effectLst>
            <a:outerShdw blurRad="114300" dist="38100" dir="5400000">
              <a:srgbClr val="4A7C59">
                <a:alpha val="8000"/>
              </a:srgbClr>
            </a:outerShdw>
          </a:effectLst>
        </p:spPr>
        <p:txBody>
          <a:bodyPr/>
          <a:p/>
        </p:txBody>
      </p:sp>
      <p:sp>
        <p:nvSpPr>
          <p:cNvPr id="561" name=""/>
          <p:cNvSpPr/>
          <p:nvPr/>
        </p:nvSpPr>
        <p:spPr>
          <a:xfrm rot="0" flipH="0" flipV="0">
            <a:off x="8601075" y="4114800"/>
            <a:ext cx="2419350" cy="1409700"/>
          </a:xfrm>
          <a:custGeom>
            <a:pathLst>
              <a:path w="254" h="148">
                <a:moveTo>
                  <a:pt x="11" y="0"/>
                </a:moveTo>
                <a:cubicBezTo>
                  <a:pt x="7" y="0"/>
                  <a:pt x="4" y="4"/>
                  <a:pt x="4" y="8"/>
                </a:cubicBezTo>
                <a:lnTo>
                  <a:pt x="4" y="140"/>
                </a:lnTo>
                <a:cubicBezTo>
                  <a:pt x="4" y="144"/>
                  <a:pt x="7" y="147"/>
                  <a:pt x="10" y="148"/>
                </a:cubicBezTo>
                <a:cubicBezTo>
                  <a:pt x="4" y="147"/>
                  <a:pt x="0" y="142"/>
                  <a:pt x="0" y="136"/>
                </a:cubicBezTo>
                <a:lnTo>
                  <a:pt x="0" y="12"/>
                </a:lnTo>
                <a:cubicBezTo>
                  <a:pt x="0" y="6"/>
                  <a:pt x="5" y="0"/>
                  <a:pt x="12" y="0"/>
                </a:cubicBezTo>
                <a:close/>
              </a:path>
            </a:pathLst>
          </a:custGeom>
          <a:solidFill>
            <a:srgbClr val="000000"/>
          </a:solidFill>
          <a:ln/>
        </p:spPr>
        <p:txBody>
          <a:bodyPr/>
          <a:p/>
        </p:txBody>
      </p:sp>
      <p:sp>
        <p:nvSpPr>
          <p:cNvPr id="562" name=""/>
          <p:cNvSpPr/>
          <p:nvPr/>
        </p:nvSpPr>
        <p:spPr>
          <a:xfrm rot="0" flipH="0" flipV="0">
            <a:off x="8772525" y="4305300"/>
            <a:ext cx="209550" cy="114300"/>
          </a:xfrm>
          <a:prstGeom prst="roundRect">
            <a:avLst>
              <a:gd name="adj" fmla="val 33333"/>
            </a:avLst>
          </a:prstGeom>
          <a:solidFill>
            <a:srgbClr val="4A7C59">
              <a:alpha val="8000"/>
            </a:srgbClr>
          </a:solidFill>
          <a:ln/>
        </p:spPr>
        <p:txBody>
          <a:bodyPr/>
          <a:p/>
        </p:txBody>
      </p:sp>
      <p:sp>
        <p:nvSpPr>
          <p:cNvPr id="563" name="" descr="{&quot;isTemplate&quot;:true,&quot;type&quot;:&quot;text&quot;}"/>
          <p:cNvSpPr txBox="1"/>
          <p:nvPr/>
        </p:nvSpPr>
        <p:spPr>
          <a:xfrm rot="0" flipH="0" flipV="0">
            <a:off x="8772525" y="4305300"/>
            <a:ext cx="209550" cy="114300"/>
          </a:xfrm>
          <a:prstGeom prst="rect"/>
        </p:spPr>
        <p:txBody>
          <a:bodyPr wrap="none" lIns="0" tIns="0" rIns="0" bIns="0"/>
          <a:p>
            <a:pPr>
              <a:lnSpc>
                <a:spcPct val="100000"/>
              </a:lnSpc>
            </a:pPr>
            <a:r>
              <a:rPr lang="zh-CN" sz="750" b="1" spc="75">
                <a:solidFill>
                  <a:srgbClr val="E76F51"/>
                </a:solidFill>
                <a:latin typeface="Microsoft YaHei"/>
                <a:ea typeface="Microsoft YaHei"/>
              </a:rPr>
              <a:t>队长</a:t>
            </a:r>
            <a:endParaRPr/>
          </a:p>
        </p:txBody>
      </p:sp>
      <p:sp>
        <p:nvSpPr>
          <p:cNvPr id="564" name="" descr="{&quot;isTemplate&quot;:true,&quot;type&quot;:&quot;text&quot;}"/>
          <p:cNvSpPr txBox="1"/>
          <p:nvPr/>
        </p:nvSpPr>
        <p:spPr>
          <a:xfrm rot="0" flipH="0" flipV="0">
            <a:off x="10477500" y="4286250"/>
            <a:ext cx="371475" cy="152400"/>
          </a:xfrm>
          <a:prstGeom prst="rect"/>
        </p:spPr>
        <p:txBody>
          <a:bodyPr wrap="none" lIns="0" tIns="0" rIns="0" bIns="0"/>
          <a:p>
            <a:pPr>
              <a:lnSpc>
                <a:spcPct val="100000"/>
              </a:lnSpc>
            </a:pPr>
            <a:r>
              <a:rPr lang="en-US" sz="975" b="1">
                <a:solidFill>
                  <a:srgbClr val="94A3B8"/>
                </a:solidFill>
                <a:latin typeface="Microsoft YaHei"/>
                <a:ea typeface="Microsoft YaHei"/>
              </a:rPr>
              <a:t>5-6 </a:t>
            </a:r>
            <a:r>
              <a:rPr lang="zh-CN" sz="975" b="1">
                <a:solidFill>
                  <a:srgbClr val="94A3B8"/>
                </a:solidFill>
                <a:latin typeface="Microsoft YaHei"/>
                <a:ea typeface="Microsoft YaHei"/>
              </a:rPr>
              <a:t>人</a:t>
            </a:r>
            <a:endParaRPr/>
          </a:p>
        </p:txBody>
      </p:sp>
      <p:sp>
        <p:nvSpPr>
          <p:cNvPr id="565" name="" descr="{&quot;isTemplate&quot;:true,&quot;type&quot;:&quot;text&quot;}"/>
          <p:cNvSpPr txBox="1"/>
          <p:nvPr/>
        </p:nvSpPr>
        <p:spPr>
          <a:xfrm rot="0" flipH="0" flipV="0">
            <a:off x="8772525" y="4686300"/>
            <a:ext cx="2076450" cy="219075"/>
          </a:xfrm>
          <a:prstGeom prst="rect"/>
        </p:spPr>
        <p:txBody>
          <a:bodyPr wrap="none" lIns="0" tIns="0" rIns="0" bIns="0"/>
          <a:p>
            <a:pPr>
              <a:lnSpc>
                <a:spcPct val="100000"/>
              </a:lnSpc>
            </a:pPr>
            <a:r>
              <a:rPr lang="zh-CN" sz="1425" b="1">
                <a:solidFill>
                  <a:srgbClr val="1F2937"/>
                </a:solidFill>
                <a:latin typeface="Microsoft YaHei"/>
                <a:ea typeface="Microsoft YaHei"/>
              </a:rPr>
              <a:t>每队队长</a:t>
            </a:r>
            <a:endParaRPr/>
          </a:p>
        </p:txBody>
      </p:sp>
      <p:sp>
        <p:nvSpPr>
          <p:cNvPr id="566" name="" descr="{&quot;isTemplate&quot;:true,&quot;type&quot;:&quot;text&quot;}"/>
          <p:cNvSpPr txBox="1"/>
          <p:nvPr/>
        </p:nvSpPr>
        <p:spPr>
          <a:xfrm rot="0" flipH="0" flipV="0">
            <a:off x="8772525" y="5143500"/>
            <a:ext cx="2076450" cy="209550"/>
          </a:xfrm>
          <a:prstGeom prst="rect"/>
        </p:spPr>
        <p:txBody>
          <a:bodyPr wrap="none" lIns="0" tIns="0" rIns="0" bIns="0"/>
          <a:p>
            <a:pPr>
              <a:lnSpc>
                <a:spcPct val="150000"/>
              </a:lnSpc>
            </a:pPr>
            <a:r>
              <a:rPr lang="zh-CN" sz="900">
                <a:solidFill>
                  <a:srgbClr val="64748B"/>
                </a:solidFill>
                <a:latin typeface="Microsoft YaHei"/>
                <a:ea typeface="Microsoft YaHei"/>
              </a:rPr>
              <a:t>带领队员完成挑战</a:t>
            </a:r>
            <a:r>
              <a:rPr lang="en-US" sz="900">
                <a:solidFill>
                  <a:srgbClr val="64748B"/>
                </a:solidFill>
                <a:latin typeface="Microsoft YaHei"/>
                <a:ea typeface="Microsoft YaHei"/>
              </a:rPr>
              <a:t> · </a:t>
            </a:r>
            <a:r>
              <a:rPr lang="zh-CN" sz="900">
                <a:solidFill>
                  <a:srgbClr val="64748B"/>
                </a:solidFill>
                <a:latin typeface="Microsoft YaHei"/>
                <a:ea typeface="Microsoft YaHei"/>
              </a:rPr>
              <a:t>维护秩序</a:t>
            </a:r>
            <a:endParaRPr/>
          </a:p>
        </p:txBody>
      </p:sp>
      <p:sp>
        <p:nvSpPr>
          <p:cNvPr id="567" name="" descr="{&quot;isTemplate&quot;:true,&quot;type&quot;:&quot;text&quot;}"/>
          <p:cNvSpPr txBox="1"/>
          <p:nvPr/>
        </p:nvSpPr>
        <p:spPr>
          <a:xfrm rot="0" flipH="0" flipV="0">
            <a:off x="762000" y="6477000"/>
            <a:ext cx="1600200" cy="152400"/>
          </a:xfrm>
          <a:prstGeom prst="rect"/>
        </p:spPr>
        <p:txBody>
          <a:bodyPr wrap="none" lIns="0" tIns="0" rIns="0" bIns="0"/>
          <a:p>
            <a:pPr>
              <a:lnSpc>
                <a:spcPct val="100000"/>
              </a:lnSpc>
            </a:pPr>
            <a:r>
              <a:rPr lang="zh-CN" sz="975" spc="75">
                <a:solidFill>
                  <a:srgbClr val="94A3B8"/>
                </a:solidFill>
                <a:latin typeface="Microsoft YaHei"/>
                <a:ea typeface="Microsoft YaHei"/>
              </a:rPr>
              <a:t>公司户外活动二天团建方案</a:t>
            </a:r>
            <a:endParaRPr/>
          </a:p>
        </p:txBody>
      </p:sp>
      <p:sp>
        <p:nvSpPr>
          <p:cNvPr id="568" name=""/>
          <p:cNvSpPr/>
          <p:nvPr/>
        </p:nvSpPr>
        <p:spPr>
          <a:xfrm rot="0" flipH="0" flipV="0">
            <a:off x="10534650" y="6543675"/>
            <a:ext cx="266700" cy="19050"/>
          </a:xfrm>
          <a:prstGeom prst="rect">
            <a:avLst/>
          </a:prstGeom>
          <a:solidFill>
            <a:srgbClr val="E76F51"/>
          </a:solidFill>
          <a:ln/>
        </p:spPr>
        <p:txBody>
          <a:bodyPr/>
          <a:p/>
        </p:txBody>
      </p:sp>
      <p:sp>
        <p:nvSpPr>
          <p:cNvPr id="569" name="" descr="{&quot;isTemplate&quot;:true,&quot;type&quot;:&quot;text&quot;}"/>
          <p:cNvSpPr txBox="1"/>
          <p:nvPr/>
        </p:nvSpPr>
        <p:spPr>
          <a:xfrm rot="0" flipH="0" flipV="0">
            <a:off x="10877550" y="6477000"/>
            <a:ext cx="552450" cy="152400"/>
          </a:xfrm>
          <a:prstGeom prst="rect"/>
        </p:spPr>
        <p:txBody>
          <a:bodyPr wrap="none" lIns="0" tIns="0" rIns="0" bIns="0"/>
          <a:p>
            <a:pPr>
              <a:lnSpc>
                <a:spcPct val="100000"/>
              </a:lnSpc>
            </a:pPr>
            <a:r>
              <a:rPr lang="en-US" sz="975" spc="150">
                <a:solidFill>
                  <a:srgbClr val="94A3B8"/>
                </a:solidFill>
                <a:latin typeface="Microsoft YaHei"/>
                <a:ea typeface="Microsoft YaHei"/>
              </a:rPr>
              <a:t>08 / 14</a:t>
            </a:r>
            <a:endParaRPr/>
          </a:p>
        </p:txBody>
      </p:sp>
    </p:spTree>
  </p:cSld>
</p:sld>
</file>

<file path=ppt/slides/slide9.xml><?xml version="1.0" encoding="utf-8"?>
<p:sld xmlns:p="http://schemas.openxmlformats.org/presentationml/2006/main" xmlns:a="http://schemas.openxmlformats.org/drawingml/2006/main" xmlns:a16="http://schemas.microsoft.com/office/drawing/2014/main" xmlns:mc="http://schemas.openxmlformats.org/markup-compatibility/2006" mc:Ignorable="a16">
  <p:cSld>
    <p:spTree>
      <p:nvGrpSpPr>
        <p:cNvPr id="570" name="" descr="&lt;Slide style={{ width: 1280, height: 720, position: 'relative', overflow: 'hidden', background: '#FAF7F2' }}&gt;&#10;    {/* A 区 · 标题块 */}&#10;    &lt;Text style={{&#10;        position: 'absolute',&#10;        top: 36, left: 80,&#10;        fontSize: 36,&#10;        fontWeight: 'bold',&#10;        color: '#1F2937',&#10;        letterSpacing: 2,&#10;    }}&gt;&#10;        预算明细&#10;    &lt;/Text&gt;&#10;    &lt;Text style={{&#10;        position: 'absolute',&#10;        top: 86, left: 80,&#10;        fontSize: 14,&#10;        color: '#4A7C59',&#10;        letterSpacing: 6,&#10;    }}&gt;&#10;        BUDGET BREAKDOWN&#10;    &lt;/Text&gt;&#10;    &lt;Box style={{&#10;        position: 'absolute',&#10;        top: 80, left: 280,&#10;        width: 60, height: 1,&#10;        background: '#E8B86D',&#10;    }} /&gt;&#10;&#10;    {/* 顶部右侧：章节序号 */}&#10;    &lt;Text style={{&#10;        position: 'absolute',&#10;        top: 48, right: 80,&#10;        fontSize: 14, color: '#94A3B8',&#10;    }}&gt;&#10;        09 / 14&#10;    &lt;/Text&gt;&#10;&#10;    {/* 引导句 */}&#10;    &lt;Text style={{&#10;        position: 'absolute',&#10;        top: 116, left: 80,&#10;        fontSize: 16, color: '#64748B', letterSpacing: 1,&#10;    }}&gt;&#10;        按 50 人测算 · 总预算 49,000 元 · 住宿与正餐为主，无高溢价项&#10;    &lt;/Text&gt;&#10;&#10;    {/* ===== 左侧巨型数字锚点卡 ===== */}&#10;    &lt;Box style={{&#10;        position: 'absolute',&#10;        top: 168, left: 80,&#10;        width: 460, height: 392,&#10;        borderRadius: 16,&#10;        background: 'linear-gradient(135deg, #E76F51 0%, #F4A261 100%)',&#10;        padding: 32,&#10;        flexDirection: 'column',&#10;        justifyContent: 'space-between',&#10;        boxShadow: '0 10px 28px rgba(231,111,81,0.28)',&#10;    }}&gt;&#10;        &lt;Box style={{ flexDirection: 'row', alignItems: 'center', gap: 12 }}&gt;&#10;            &lt;Box style={{ width: 32, height: 2, background: '#FAF7F2' }} /&gt;&#10;            &lt;Text style={{ fontSize: 13, color: '#FAF7F2', letterSpacing: 4, fontWeight: 600 }}&gt;&#10;                TOTAL · 总预算&#10;            &lt;/Text&gt;&#10;        &lt;/Box&gt;&#10;&#10;        &lt;Box&gt;&#10;            &lt;Box style={{ flexDirection: 'row', alignItems: 'baseline', gap: 4 }}&gt;&#10;                &lt;Text style={{ fontSize: 32, color: '#FAF7F2', fontWeight: 600 }}&gt;¥&lt;/Text&gt;&#10;                &lt;Text style={{&#10;                    fontSize: 96, fontWeight: 'bold',&#10;                    color: '#FAF7F2', lineHeight: 1, letterSpacing: -2,&#10;                }}&gt;&#10;                    49,000&#10;                &lt;/Text&gt;&#10;            &lt;/Box&gt;&#10;            &lt;Text style={{&#10;                fontSize: 18, color: 'rgba(250,247,242,0.95)', marginTop: 12, letterSpacing: 1,&#10;            }}&gt;&#10;                元 · 人均约 980 元&#10;            &lt;/Text&gt;&#10;        &lt;/Box&gt;&#10;&#10;        {/* 三项关键占比 */}&#10;        &lt;Box style={{ gap: 8 }}&gt;&#10;            &lt;Box style={{ flexDirection: 'row', alignItems: 'center', gap: 8 }}&gt;&#10;                &lt;Box style={{ width: 8, height: 8, borderRadius: 4, background: '#FAF7F2' }} /&gt;&#10;                &lt;Text style={{ fontSize: 13, color: '#FAF7F2', flex: 1 }}&gt;住宿&lt;/Text&gt;&#10;                &lt;Text style={{ fontSize: 13, color: '#FAF7F2', fontWeight: 600 }}&gt;29%&lt;/Text&gt;&#10;            &lt;/Box&gt;&#10;            &lt;Box style={{ flexDirection: 'row', alignItems: 'center', gap: 8 }}&gt;&#10;                &lt;Box style={{ width: 8, height: 8, borderRadius: 4, background: '#FAF7F2', opacity: 0.7 }} /&gt;&#10;                &lt;Text style={{ fontSize: 13, color: '#FAF7F2', flex: 1 }}&gt;正餐&lt;/Text&gt;&#10;                &lt;Text style={{ fontSize: 13, color: '#FAF7F2', fontWeight: 600 }}&gt;20%&lt;/Text&gt;&#10;            &lt;/Box&gt;&#10;            &lt;Box style={{ flexDirection: 'row', alignItems: 'center', gap: 8 }}&gt;&#10;                &lt;Box style={{ width: 8, height: 8, borderRadius: 4, background: '#FAF7F2', opacity: 0.5 }} /&gt;&#10;                &lt;Text style={{ fontSize: 13, color: '#FAF7F2', flex: 1 }}&gt;往返大巴&lt;/Text&gt;&#10;                &lt;Text style={{ fontSize: 13, color: '#FAF7F2', fontWeight: 600 }}&gt;12%&lt;/Text&gt;&#10;            &lt;/Box&gt;&#10;        &lt;/Box&gt;&#10;    &lt;/Box&gt;&#10;&#10;    {/* ===== 右侧预算表 ===== */}&#10;    &lt;Box style={{&#10;        position: 'absolute',&#10;        top: 168, left: 560, right: 80,&#10;        background: '#FFFFFF',&#10;        borderRadius: 16,&#10;        padding: 4,&#10;        boxShadow: '0 4px 12px rgba(74,124,89,0.08)',&#10;        overflow: 'hidden',&#10;    }}&gt;&#10;        &lt;Table&#10;            style={{ width: '100%', height: 392 }}&#10;            defaultTextStyle={{ fontSize: 13, color: '#1F2937', textAlign: 'left' }}&#10;            defaultCellStyle={{&#10;                border: {&#10;                    bottom: { width: 1, color: '#E5E7EB' },&#10;                },&#10;                padding: { top: 12, bottom: 12, left: 16, right: 16 },&#10;            }}&#10;            cells={[&#10;                [&#10;                    { text: '项目', textStyle: { bold: true, color: '#FAF7F2', fontSize: 13 }, cellStyle: { background: { color: '#4A7C59' } } },&#10;                    { text: '明细', textStyle: { bold: true, color: '#FAF7F2', fontSize: 13 }, cellStyle: { background: { color: '#4A7C59' } } },&#10;                    { text: '小计', textStyle: { bold: true, color: '#FAF7F2', fontSize: 13, textAlign: 'right' }, cellStyle: { background: { color: '#4A7C59' } } },&#10;                ],&#10;                [&#10;                    { text: '往返大巴' },&#10;                    { text: '120 元/人 × 50', textStyle: { color: '#64748B' } },&#10;                    { text: '¥ 6,000', textStyle: { textAlign: 'right', fontWeight: 600 } },&#10;                ],&#10;                [&#10;                    { text: '住宿' },&#10;                    { text: '280 元/人 · 1 晚 · 含早餐', textStyle: { color: '#64748B' } },&#10;                    { text: '¥ 14,000', textStyle: { textAlign: 'right', fontWeight: 600, color: '#E76F51' } },&#10;                ],&#10;                [&#10;                    { text: '正餐', cellStyle: { background: { color: '#FAFAFA' } } },&#10;                    { text: '200 元/人 × 4 顿 · 含晚宴烧烤', textStyle: { color: '#64748B' }, cellStyle: { background: { color: '#FAFAFA' } } },&#10;                    { text: '¥ 10,000', textStyle: { textAlign: 'right', fontWeight: 600, color: '#E76F51' }, cellStyle: { background: { color: '#FAFAFA' } } },&#10;                ],&#10;                [&#10;                    { text: '拓展教练与器材' },&#10;                    { text: '外聘 1 项', textStyle: { color: '#64748B' } },&#10;                    { text: '¥ 8,000', textStyle: { textAlign: 'right', fontWeight: 600 } },&#10;                ],&#10;                [&#10;                    { text: '活动道具与奖品', cellStyle: { background: { color: '#FAFAFA' } } },&#10;                    { text: '队旗 · 奖品 · 奖杯', textStyle: { color: '#64748B' }, cellStyle: { background: { color: '#FAFAFA' } } },&#10;                    { text: '¥ 5,000', textStyle: { textAlign: 'right', fontWeight: 600 }, cellStyle: { background: { color: '#FAFAFA' } } },&#10;                ],&#10;                [&#10;                    { text: '摄影摄像与后期' },&#10;                    { text: '兼职或外协', textStyle: { color: '#64748B' } },&#10;                    { text: '¥ 3,000', textStyle: { textAlign: 'right', fontWeight: 600 } },&#10;                ],&#10;                [&#10;                    { text: '短期意外险', cellStyle: { background: { color: '#FAFAFA' } } },&#10;                    { text: '20 元/人 · 保额 50 万', textStyle: { color: '#64748B' }, cellStyle: { background: { color: '#FAFAFA' } } },&#10;                    { text: '¥ 1,000', textStyle: { textAlign: 'right', fontWeight: 600 }, cellStyle: { background: { color: '#FAFAFA' } } },&#10;                ],&#10;                [&#10;                    { text: '应急备用金', },&#10;                    { text: '4% 浮动', textStyle: { color: '#64748B' } },&#10;                    { text: '¥ 2,000', textStyle: { textAlign: 'right', fontWeight: 600 } },&#10;                ],&#10;                [&#10;                    { text: '合计', textStyle: { bold: true, fontSize: 14, color: '#1F2937' }, cellStyle: { background: { color: '#FEF3C7' } } },&#10;                    { text: '最终报价以地接社合同为准', textStyle: { color: '#94A3B8', fontSize: 11 }, cellStyle: { background: { color: '#FEF3C7' } } },&#10;                    { text: '¥ 49,000', textStyle: { textAlign: 'right', bold: true, fontSize: 14, color: '#E76F51' }, cellStyle: { background: { color: '#FEF3C7' } } },&#10;                ],&#10;            ]}&#10;        /&gt;&#10;    &lt;/Box&gt;&#10;&#10;    {/* C 区 · 页脚 */}&#10;    &lt;Box style={{&#10;        position: 'absolute',&#10;        bottom: 24, left: 80, right: 80,&#10;        flexDirection: 'row',&#10;        justifyContent: 'space-between',&#10;        alignItems: 'center',&#10;    }}&gt;&#10;        &lt;Text style={{ fontSize: 13, color: '#94A3B8', letterSpacing: 1 }}&gt;&#10;            公司户外活动二天团建方案&#10;        &lt;/Text&gt;&#10;        &lt;Box style={{ flexDirection: 'row', alignItems: 'center', gap: 8 }}&gt;&#10;            &lt;Box style={{ width: 28, height: 2, background: '#E76F51' }} /&gt;&#10;            &lt;Text style={{ fontSize: 13, color: '#94A3B8', letterSpacing: 2 }}&gt;09 / 14&lt;/Text&gt;&#10;        &lt;/Box&gt;&#10;    &lt;/Box&gt;&#10;&lt;/Slide&gt;&#10;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1" name=""/>
          <p:cNvSpPr/>
          <p:nvPr/>
        </p:nvSpPr>
        <p:spPr>
          <a:xfrm rot="0" flipH="0" flipV="0">
            <a:off x="0" y="0"/>
            <a:ext cx="12192000" cy="6858000"/>
          </a:xfrm>
          <a:prstGeom prst="rect">
            <a:avLst/>
          </a:prstGeom>
          <a:solidFill>
            <a:srgbClr val="FAF7F2"/>
          </a:solidFill>
          <a:ln/>
        </p:spPr>
        <p:txBody>
          <a:bodyPr/>
          <a:p/>
        </p:txBody>
      </p:sp>
      <p:sp>
        <p:nvSpPr>
          <p:cNvPr id="572" name="" descr="{&quot;isTemplate&quot;:true,&quot;type&quot;:&quot;text&quot;}"/>
          <p:cNvSpPr txBox="1"/>
          <p:nvPr/>
        </p:nvSpPr>
        <p:spPr>
          <a:xfrm rot="0" flipH="0" flipV="0">
            <a:off x="762000" y="342900"/>
            <a:ext cx="1447800" cy="419100"/>
          </a:xfrm>
          <a:prstGeom prst="rect"/>
        </p:spPr>
        <p:txBody>
          <a:bodyPr wrap="none" lIns="0" tIns="0" rIns="0" bIns="0"/>
          <a:p>
            <a:pPr>
              <a:lnSpc>
                <a:spcPct val="100000"/>
              </a:lnSpc>
            </a:pPr>
            <a:r>
              <a:rPr lang="zh-CN" sz="2700" b="1" spc="150">
                <a:solidFill>
                  <a:srgbClr val="1F2937"/>
                </a:solidFill>
                <a:latin typeface="Microsoft YaHei"/>
                <a:ea typeface="Microsoft YaHei"/>
              </a:rPr>
              <a:t>预算明细</a:t>
            </a:r>
            <a:endParaRPr/>
          </a:p>
        </p:txBody>
      </p:sp>
      <p:sp>
        <p:nvSpPr>
          <p:cNvPr id="573" name="" descr="{&quot;isTemplate&quot;:true,&quot;type&quot;:&quot;text&quot;}"/>
          <p:cNvSpPr txBox="1"/>
          <p:nvPr/>
        </p:nvSpPr>
        <p:spPr>
          <a:xfrm rot="0" flipH="0" flipV="0">
            <a:off x="762000" y="819150"/>
            <a:ext cx="2371725" cy="161925"/>
          </a:xfrm>
          <a:prstGeom prst="rect"/>
        </p:spPr>
        <p:txBody>
          <a:bodyPr wrap="none" lIns="0" tIns="0" rIns="0" bIns="0"/>
          <a:p>
            <a:pPr>
              <a:lnSpc>
                <a:spcPct val="100000"/>
              </a:lnSpc>
            </a:pPr>
            <a:r>
              <a:rPr lang="en-US" sz="1050" spc="450">
                <a:solidFill>
                  <a:srgbClr val="4A7C59"/>
                </a:solidFill>
                <a:latin typeface="Microsoft YaHei"/>
                <a:ea typeface="Microsoft YaHei"/>
              </a:rPr>
              <a:t>BUDGET BREAKDOWN</a:t>
            </a:r>
            <a:endParaRPr/>
          </a:p>
        </p:txBody>
      </p:sp>
      <p:sp>
        <p:nvSpPr>
          <p:cNvPr id="574" name=""/>
          <p:cNvSpPr/>
          <p:nvPr/>
        </p:nvSpPr>
        <p:spPr>
          <a:xfrm rot="0" flipH="0" flipV="0">
            <a:off x="2667000" y="762000"/>
            <a:ext cx="571500" cy="9525"/>
          </a:xfrm>
          <a:prstGeom prst="rect">
            <a:avLst/>
          </a:prstGeom>
          <a:solidFill>
            <a:srgbClr val="E8B86D"/>
          </a:solidFill>
          <a:ln/>
        </p:spPr>
        <p:txBody>
          <a:bodyPr/>
          <a:p/>
        </p:txBody>
      </p:sp>
      <p:sp>
        <p:nvSpPr>
          <p:cNvPr id="575" name="" descr="{&quot;isTemplate&quot;:true,&quot;type&quot;:&quot;text&quot;}"/>
          <p:cNvSpPr txBox="1"/>
          <p:nvPr/>
        </p:nvSpPr>
        <p:spPr>
          <a:xfrm rot="0" flipH="0" flipV="0">
            <a:off x="10972800" y="457200"/>
            <a:ext cx="457200" cy="161925"/>
          </a:xfrm>
          <a:prstGeom prst="rect"/>
        </p:spPr>
        <p:txBody>
          <a:bodyPr wrap="none" lIns="0" tIns="0" rIns="0" bIns="0"/>
          <a:p>
            <a:pPr>
              <a:lnSpc>
                <a:spcPct val="100000"/>
              </a:lnSpc>
            </a:pPr>
            <a:r>
              <a:rPr lang="en-US" sz="1050">
                <a:solidFill>
                  <a:srgbClr val="94A3B8"/>
                </a:solidFill>
                <a:latin typeface="Microsoft YaHei"/>
                <a:ea typeface="Microsoft YaHei"/>
              </a:rPr>
              <a:t>09 / 14</a:t>
            </a:r>
            <a:endParaRPr/>
          </a:p>
        </p:txBody>
      </p:sp>
      <p:sp>
        <p:nvSpPr>
          <p:cNvPr id="576" name="" descr="{&quot;isTemplate&quot;:true,&quot;type&quot;:&quot;text&quot;}"/>
          <p:cNvSpPr txBox="1"/>
          <p:nvPr/>
        </p:nvSpPr>
        <p:spPr>
          <a:xfrm rot="0" flipH="0" flipV="0">
            <a:off x="762000" y="1104900"/>
            <a:ext cx="4676775" cy="190500"/>
          </a:xfrm>
          <a:prstGeom prst="rect"/>
        </p:spPr>
        <p:txBody>
          <a:bodyPr wrap="none" lIns="0" tIns="0" rIns="0" bIns="0"/>
          <a:p>
            <a:pPr>
              <a:lnSpc>
                <a:spcPct val="100000"/>
              </a:lnSpc>
            </a:pPr>
            <a:r>
              <a:rPr lang="zh-CN" sz="1200" spc="75">
                <a:solidFill>
                  <a:srgbClr val="64748B"/>
                </a:solidFill>
                <a:latin typeface="Microsoft YaHei"/>
                <a:ea typeface="Microsoft YaHei"/>
              </a:rPr>
              <a:t>按</a:t>
            </a:r>
            <a:r>
              <a:rPr lang="en-US" sz="1200" spc="75">
                <a:solidFill>
                  <a:srgbClr val="64748B"/>
                </a:solidFill>
                <a:latin typeface="Microsoft YaHei"/>
                <a:ea typeface="Microsoft YaHei"/>
              </a:rPr>
              <a:t> 50 </a:t>
            </a:r>
            <a:r>
              <a:rPr lang="zh-CN" sz="1200" spc="75">
                <a:solidFill>
                  <a:srgbClr val="64748B"/>
                </a:solidFill>
                <a:latin typeface="Microsoft YaHei"/>
                <a:ea typeface="Microsoft YaHei"/>
              </a:rPr>
              <a:t>人测算</a:t>
            </a:r>
            <a:r>
              <a:rPr lang="en-US" sz="1200" spc="75">
                <a:solidFill>
                  <a:srgbClr val="64748B"/>
                </a:solidFill>
                <a:latin typeface="Microsoft YaHei"/>
                <a:ea typeface="Microsoft YaHei"/>
              </a:rPr>
              <a:t> · </a:t>
            </a:r>
            <a:r>
              <a:rPr lang="zh-CN" sz="1200" spc="75">
                <a:solidFill>
                  <a:srgbClr val="64748B"/>
                </a:solidFill>
                <a:latin typeface="Microsoft YaHei"/>
                <a:ea typeface="Microsoft YaHei"/>
              </a:rPr>
              <a:t>总预算</a:t>
            </a:r>
            <a:r>
              <a:rPr lang="en-US" sz="1200" spc="75">
                <a:solidFill>
                  <a:srgbClr val="64748B"/>
                </a:solidFill>
                <a:latin typeface="Microsoft YaHei"/>
                <a:ea typeface="Microsoft YaHei"/>
              </a:rPr>
              <a:t> 49,000 </a:t>
            </a:r>
            <a:r>
              <a:rPr lang="zh-CN" sz="1200" spc="75">
                <a:solidFill>
                  <a:srgbClr val="64748B"/>
                </a:solidFill>
                <a:latin typeface="Microsoft YaHei"/>
                <a:ea typeface="Microsoft YaHei"/>
              </a:rPr>
              <a:t>元</a:t>
            </a:r>
            <a:r>
              <a:rPr lang="en-US" sz="1200" spc="75">
                <a:solidFill>
                  <a:srgbClr val="64748B"/>
                </a:solidFill>
                <a:latin typeface="Microsoft YaHei"/>
                <a:ea typeface="Microsoft YaHei"/>
              </a:rPr>
              <a:t> · </a:t>
            </a:r>
            <a:r>
              <a:rPr lang="zh-CN" sz="1200" spc="75">
                <a:solidFill>
                  <a:srgbClr val="64748B"/>
                </a:solidFill>
                <a:latin typeface="Microsoft YaHei"/>
                <a:ea typeface="Microsoft YaHei"/>
              </a:rPr>
              <a:t>住宿与正餐为主，无高溢价项</a:t>
            </a:r>
            <a:endParaRPr/>
          </a:p>
        </p:txBody>
      </p:sp>
      <p:sp>
        <p:nvSpPr>
          <p:cNvPr id="577" name=""/>
          <p:cNvSpPr/>
          <p:nvPr/>
        </p:nvSpPr>
        <p:spPr>
          <a:xfrm rot="0" flipH="0" flipV="0">
            <a:off x="762000" y="1600200"/>
            <a:ext cx="4381500" cy="3733800"/>
          </a:xfrm>
          <a:prstGeom prst="roundRect">
            <a:avLst>
              <a:gd name="adj" fmla="val 4082"/>
            </a:avLst>
          </a:prstGeom>
          <a:gradFill>
            <a:gsLst>
              <a:gs pos="0">
                <a:srgbClr val="E76F51"/>
              </a:gs>
              <a:gs pos="100000">
                <a:srgbClr val="F4A261"/>
              </a:gs>
            </a:gsLst>
            <a:lin ang="2700000" scaled="1"/>
          </a:gradFill>
          <a:ln/>
          <a:effectLst>
            <a:outerShdw blurRad="266700" dist="95250" dir="5400000">
              <a:srgbClr val="E76F51">
                <a:alpha val="28000"/>
              </a:srgbClr>
            </a:outerShdw>
          </a:effectLst>
        </p:spPr>
        <p:txBody>
          <a:bodyPr/>
          <a:p/>
        </p:txBody>
      </p:sp>
      <p:sp>
        <p:nvSpPr>
          <p:cNvPr id="578" name=""/>
          <p:cNvSpPr/>
          <p:nvPr/>
        </p:nvSpPr>
        <p:spPr>
          <a:xfrm rot="0" flipH="0" flipV="0">
            <a:off x="1066800" y="1971675"/>
            <a:ext cx="304800" cy="19050"/>
          </a:xfrm>
          <a:prstGeom prst="rect">
            <a:avLst/>
          </a:prstGeom>
          <a:solidFill>
            <a:srgbClr val="FAF7F2"/>
          </a:solidFill>
          <a:ln/>
        </p:spPr>
        <p:txBody>
          <a:bodyPr/>
          <a:p/>
        </p:txBody>
      </p:sp>
      <p:sp>
        <p:nvSpPr>
          <p:cNvPr id="579" name="" descr="{&quot;isTemplate&quot;:true,&quot;type&quot;:&quot;text&quot;}"/>
          <p:cNvSpPr txBox="1"/>
          <p:nvPr/>
        </p:nvSpPr>
        <p:spPr>
          <a:xfrm rot="0" flipH="0" flipV="0">
            <a:off x="1485900" y="1905000"/>
            <a:ext cx="1343025" cy="152400"/>
          </a:xfrm>
          <a:prstGeom prst="rect"/>
        </p:spPr>
        <p:txBody>
          <a:bodyPr wrap="none" lIns="0" tIns="0" rIns="0" bIns="0"/>
          <a:p>
            <a:pPr>
              <a:lnSpc>
                <a:spcPct val="100000"/>
              </a:lnSpc>
            </a:pPr>
            <a:r>
              <a:rPr lang="en-US" sz="975" b="1" spc="300">
                <a:solidFill>
                  <a:srgbClr val="FAF7F2"/>
                </a:solidFill>
                <a:latin typeface="Microsoft YaHei"/>
                <a:ea typeface="Microsoft YaHei"/>
              </a:rPr>
              <a:t>TOTAL · </a:t>
            </a:r>
            <a:r>
              <a:rPr lang="zh-CN" sz="975" b="1" spc="300">
                <a:solidFill>
                  <a:srgbClr val="FAF7F2"/>
                </a:solidFill>
                <a:latin typeface="Microsoft YaHei"/>
                <a:ea typeface="Microsoft YaHei"/>
              </a:rPr>
              <a:t>总预算</a:t>
            </a:r>
            <a:endParaRPr/>
          </a:p>
        </p:txBody>
      </p:sp>
      <p:sp>
        <p:nvSpPr>
          <p:cNvPr id="580" name="" descr="{&quot;isTemplate&quot;:true,&quot;type&quot;:&quot;text&quot;}"/>
          <p:cNvSpPr txBox="1"/>
          <p:nvPr/>
        </p:nvSpPr>
        <p:spPr>
          <a:xfrm rot="0" flipH="0" flipV="0">
            <a:off x="1066800" y="2524125"/>
            <a:ext cx="190500" cy="1104900"/>
          </a:xfrm>
          <a:prstGeom prst="rect"/>
        </p:spPr>
        <p:txBody>
          <a:bodyPr wrap="none" lIns="0" tIns="0" rIns="0" bIns="0"/>
          <a:p>
            <a:pPr>
              <a:lnSpc>
                <a:spcPct val="100000"/>
              </a:lnSpc>
            </a:pPr>
            <a:r>
              <a:rPr sz="2400" b="1">
                <a:solidFill>
                  <a:srgbClr val="FAF7F2"/>
                </a:solidFill>
                <a:latin typeface="Microsoft YaHei"/>
                <a:ea typeface="Microsoft YaHei"/>
              </a:rPr>
              <a:t>¥</a:t>
            </a:r>
            <a:endParaRPr/>
          </a:p>
        </p:txBody>
      </p:sp>
      <p:sp>
        <p:nvSpPr>
          <p:cNvPr id="581" name="" descr="{&quot;isTemplate&quot;:true,&quot;type&quot;:&quot;text&quot;}"/>
          <p:cNvSpPr txBox="1"/>
          <p:nvPr/>
        </p:nvSpPr>
        <p:spPr>
          <a:xfrm rot="0" flipH="0" flipV="0">
            <a:off x="1295400" y="2524125"/>
            <a:ext cx="2971800" cy="1104900"/>
          </a:xfrm>
          <a:prstGeom prst="rect"/>
        </p:spPr>
        <p:txBody>
          <a:bodyPr wrap="none" lIns="0" tIns="0" rIns="0" bIns="0"/>
          <a:p>
            <a:pPr>
              <a:lnSpc>
                <a:spcPct val="100000"/>
              </a:lnSpc>
            </a:pPr>
            <a:r>
              <a:rPr lang="en-US" sz="7200" b="1" spc="-150">
                <a:solidFill>
                  <a:srgbClr val="FAF7F2"/>
                </a:solidFill>
                <a:latin typeface="Microsoft YaHei"/>
                <a:ea typeface="Microsoft YaHei"/>
              </a:rPr>
              <a:t>49,000</a:t>
            </a:r>
            <a:endParaRPr/>
          </a:p>
        </p:txBody>
      </p:sp>
      <p:sp>
        <p:nvSpPr>
          <p:cNvPr id="582" name="" descr="{&quot;isTemplate&quot;:true,&quot;type&quot;:&quot;text&quot;}"/>
          <p:cNvSpPr txBox="1"/>
          <p:nvPr/>
        </p:nvSpPr>
        <p:spPr>
          <a:xfrm rot="0" flipH="0" flipV="0">
            <a:off x="1066800" y="3743325"/>
            <a:ext cx="3771900" cy="209550"/>
          </a:xfrm>
          <a:prstGeom prst="rect"/>
        </p:spPr>
        <p:txBody>
          <a:bodyPr wrap="none" lIns="0" tIns="0" rIns="0" bIns="0"/>
          <a:p>
            <a:pPr>
              <a:lnSpc>
                <a:spcPct val="100000"/>
              </a:lnSpc>
            </a:pPr>
            <a:r>
              <a:rPr lang="zh-CN" sz="1350" spc="75">
                <a:solidFill>
                  <a:srgbClr val="FAF7F2">
                    <a:alpha val="95000"/>
                  </a:srgbClr>
                </a:solidFill>
                <a:latin typeface="Microsoft YaHei"/>
                <a:ea typeface="Microsoft YaHei"/>
              </a:rPr>
              <a:t>元</a:t>
            </a:r>
            <a:r>
              <a:rPr lang="en-US" sz="1350" spc="75">
                <a:solidFill>
                  <a:srgbClr val="FAF7F2">
                    <a:alpha val="95000"/>
                  </a:srgbClr>
                </a:solidFill>
                <a:latin typeface="Microsoft YaHei"/>
                <a:ea typeface="Microsoft YaHei"/>
              </a:rPr>
              <a:t> · </a:t>
            </a:r>
            <a:r>
              <a:rPr lang="zh-CN" sz="1350" spc="75">
                <a:solidFill>
                  <a:srgbClr val="FAF7F2">
                    <a:alpha val="95000"/>
                  </a:srgbClr>
                </a:solidFill>
                <a:latin typeface="Microsoft YaHei"/>
                <a:ea typeface="Microsoft YaHei"/>
              </a:rPr>
              <a:t>人均约</a:t>
            </a:r>
            <a:r>
              <a:rPr lang="en-US" sz="1350" spc="75">
                <a:solidFill>
                  <a:srgbClr val="FAF7F2">
                    <a:alpha val="95000"/>
                  </a:srgbClr>
                </a:solidFill>
                <a:latin typeface="Microsoft YaHei"/>
                <a:ea typeface="Microsoft YaHei"/>
              </a:rPr>
              <a:t> 980 </a:t>
            </a:r>
            <a:r>
              <a:rPr lang="zh-CN" sz="1350" spc="75">
                <a:solidFill>
                  <a:srgbClr val="FAF7F2">
                    <a:alpha val="95000"/>
                  </a:srgbClr>
                </a:solidFill>
                <a:latin typeface="Microsoft YaHei"/>
                <a:ea typeface="Microsoft YaHei"/>
              </a:rPr>
              <a:t>元</a:t>
            </a:r>
            <a:endParaRPr/>
          </a:p>
        </p:txBody>
      </p:sp>
      <p:sp>
        <p:nvSpPr>
          <p:cNvPr id="583" name=""/>
          <p:cNvSpPr/>
          <p:nvPr/>
        </p:nvSpPr>
        <p:spPr>
          <a:xfrm rot="0" flipH="0" flipV="0">
            <a:off x="1066800" y="4457700"/>
            <a:ext cx="76200" cy="76200"/>
          </a:xfrm>
          <a:prstGeom prst="roundRect">
            <a:avLst>
              <a:gd name="adj" fmla="val 50000"/>
            </a:avLst>
          </a:prstGeom>
          <a:solidFill>
            <a:srgbClr val="FAF7F2"/>
          </a:solidFill>
          <a:ln/>
        </p:spPr>
        <p:txBody>
          <a:bodyPr/>
          <a:p/>
        </p:txBody>
      </p:sp>
      <p:sp>
        <p:nvSpPr>
          <p:cNvPr id="584" name="" descr="{&quot;isTemplate&quot;:true,&quot;type&quot;:&quot;text&quot;}"/>
          <p:cNvSpPr txBox="1"/>
          <p:nvPr/>
        </p:nvSpPr>
        <p:spPr>
          <a:xfrm rot="0" flipH="0" flipV="0">
            <a:off x="1219200" y="4419600"/>
            <a:ext cx="3267075" cy="152400"/>
          </a:xfrm>
          <a:prstGeom prst="rect"/>
        </p:spPr>
        <p:txBody>
          <a:bodyPr wrap="none" lIns="0" tIns="0" rIns="0" bIns="0"/>
          <a:p>
            <a:pPr>
              <a:lnSpc>
                <a:spcPct val="100000"/>
              </a:lnSpc>
            </a:pPr>
            <a:r>
              <a:rPr lang="zh-CN" sz="975">
                <a:solidFill>
                  <a:srgbClr val="FAF7F2"/>
                </a:solidFill>
                <a:latin typeface="Microsoft YaHei"/>
                <a:ea typeface="Microsoft YaHei"/>
              </a:rPr>
              <a:t>住宿</a:t>
            </a:r>
            <a:endParaRPr/>
          </a:p>
        </p:txBody>
      </p:sp>
      <p:sp>
        <p:nvSpPr>
          <p:cNvPr id="585" name="" descr="{&quot;isTemplate&quot;:true,&quot;type&quot;:&quot;text&quot;}"/>
          <p:cNvSpPr txBox="1"/>
          <p:nvPr/>
        </p:nvSpPr>
        <p:spPr>
          <a:xfrm rot="0" flipH="0" flipV="0">
            <a:off x="4562475" y="4419600"/>
            <a:ext cx="276225" cy="152400"/>
          </a:xfrm>
          <a:prstGeom prst="rect"/>
        </p:spPr>
        <p:txBody>
          <a:bodyPr wrap="none" lIns="0" tIns="0" rIns="0" bIns="0"/>
          <a:p>
            <a:pPr>
              <a:lnSpc>
                <a:spcPct val="100000"/>
              </a:lnSpc>
            </a:pPr>
            <a:r>
              <a:rPr lang="en-US" sz="975" b="1">
                <a:solidFill>
                  <a:srgbClr val="FAF7F2"/>
                </a:solidFill>
                <a:latin typeface="Microsoft YaHei"/>
                <a:ea typeface="Microsoft YaHei"/>
              </a:rPr>
              <a:t>29%</a:t>
            </a:r>
            <a:endParaRPr/>
          </a:p>
        </p:txBody>
      </p:sp>
      <p:sp>
        <p:nvSpPr>
          <p:cNvPr id="586" name="" descr="{&quot;isTemplate&quot;:true,&quot;type&quot;:&quot;text&quot;}"/>
          <p:cNvSpPr txBox="1"/>
          <p:nvPr/>
        </p:nvSpPr>
        <p:spPr>
          <a:xfrm rot="0" flipH="0" flipV="0">
            <a:off x="1219200" y="4648200"/>
            <a:ext cx="3267075" cy="152400"/>
          </a:xfrm>
          <a:prstGeom prst="rect"/>
        </p:spPr>
        <p:txBody>
          <a:bodyPr wrap="none" lIns="0" tIns="0" rIns="0" bIns="0"/>
          <a:p>
            <a:pPr>
              <a:lnSpc>
                <a:spcPct val="100000"/>
              </a:lnSpc>
            </a:pPr>
            <a:r>
              <a:rPr lang="zh-CN" sz="975">
                <a:solidFill>
                  <a:srgbClr val="FAF7F2"/>
                </a:solidFill>
                <a:latin typeface="Microsoft YaHei"/>
                <a:ea typeface="Microsoft YaHei"/>
              </a:rPr>
              <a:t>正餐</a:t>
            </a:r>
            <a:endParaRPr/>
          </a:p>
        </p:txBody>
      </p:sp>
      <p:sp>
        <p:nvSpPr>
          <p:cNvPr id="587" name="" descr="{&quot;isTemplate&quot;:true,&quot;type&quot;:&quot;text&quot;}"/>
          <p:cNvSpPr txBox="1"/>
          <p:nvPr/>
        </p:nvSpPr>
        <p:spPr>
          <a:xfrm rot="0" flipH="0" flipV="0">
            <a:off x="4562475" y="4648200"/>
            <a:ext cx="276225" cy="152400"/>
          </a:xfrm>
          <a:prstGeom prst="rect"/>
        </p:spPr>
        <p:txBody>
          <a:bodyPr wrap="none" lIns="0" tIns="0" rIns="0" bIns="0"/>
          <a:p>
            <a:pPr>
              <a:lnSpc>
                <a:spcPct val="100000"/>
              </a:lnSpc>
            </a:pPr>
            <a:r>
              <a:rPr lang="en-US" sz="975" b="1">
                <a:solidFill>
                  <a:srgbClr val="FAF7F2"/>
                </a:solidFill>
                <a:latin typeface="Microsoft YaHei"/>
                <a:ea typeface="Microsoft YaHei"/>
              </a:rPr>
              <a:t>20%</a:t>
            </a:r>
            <a:endParaRPr/>
          </a:p>
        </p:txBody>
      </p:sp>
      <p:sp>
        <p:nvSpPr>
          <p:cNvPr id="588" name="" descr="{&quot;isTemplate&quot;:true,&quot;type&quot;:&quot;text&quot;}"/>
          <p:cNvSpPr txBox="1"/>
          <p:nvPr/>
        </p:nvSpPr>
        <p:spPr>
          <a:xfrm rot="0" flipH="0" flipV="0">
            <a:off x="1219200" y="4876800"/>
            <a:ext cx="3267075" cy="152400"/>
          </a:xfrm>
          <a:prstGeom prst="rect"/>
        </p:spPr>
        <p:txBody>
          <a:bodyPr wrap="none" lIns="0" tIns="0" rIns="0" bIns="0"/>
          <a:p>
            <a:pPr>
              <a:lnSpc>
                <a:spcPct val="100000"/>
              </a:lnSpc>
            </a:pPr>
            <a:r>
              <a:rPr lang="zh-CN" sz="975">
                <a:solidFill>
                  <a:srgbClr val="FAF7F2"/>
                </a:solidFill>
                <a:latin typeface="Microsoft YaHei"/>
                <a:ea typeface="Microsoft YaHei"/>
              </a:rPr>
              <a:t>往返大巴</a:t>
            </a:r>
            <a:endParaRPr/>
          </a:p>
        </p:txBody>
      </p:sp>
      <p:sp>
        <p:nvSpPr>
          <p:cNvPr id="589" name="" descr="{&quot;isTemplate&quot;:true,&quot;type&quot;:&quot;text&quot;}"/>
          <p:cNvSpPr txBox="1"/>
          <p:nvPr/>
        </p:nvSpPr>
        <p:spPr>
          <a:xfrm rot="0" flipH="0" flipV="0">
            <a:off x="4562475" y="4876800"/>
            <a:ext cx="276225" cy="152400"/>
          </a:xfrm>
          <a:prstGeom prst="rect"/>
        </p:spPr>
        <p:txBody>
          <a:bodyPr wrap="none" lIns="0" tIns="0" rIns="0" bIns="0"/>
          <a:p>
            <a:pPr>
              <a:lnSpc>
                <a:spcPct val="100000"/>
              </a:lnSpc>
            </a:pPr>
            <a:r>
              <a:rPr lang="en-US" sz="975" b="1">
                <a:solidFill>
                  <a:srgbClr val="FAF7F2"/>
                </a:solidFill>
                <a:latin typeface="Microsoft YaHei"/>
                <a:ea typeface="Microsoft YaHei"/>
              </a:rPr>
              <a:t>12%</a:t>
            </a:r>
            <a:endParaRPr/>
          </a:p>
        </p:txBody>
      </p:sp>
      <p:sp>
        <p:nvSpPr>
          <p:cNvPr id="590" name=""/>
          <p:cNvSpPr/>
          <p:nvPr/>
        </p:nvSpPr>
        <p:spPr>
          <a:xfrm rot="0" flipH="0" flipV="0">
            <a:off x="1066800" y="4686300"/>
            <a:ext cx="76200" cy="76200"/>
          </a:xfrm>
          <a:prstGeom prst="roundRect">
            <a:avLst>
              <a:gd name="adj" fmla="val 50000"/>
            </a:avLst>
          </a:prstGeom>
          <a:solidFill>
            <a:srgbClr val="FAF7F2">
              <a:alpha val="70000"/>
            </a:srgbClr>
          </a:solidFill>
          <a:ln/>
        </p:spPr>
        <p:txBody>
          <a:bodyPr/>
          <a:p/>
        </p:txBody>
      </p:sp>
      <p:sp>
        <p:nvSpPr>
          <p:cNvPr id="591" name=""/>
          <p:cNvSpPr/>
          <p:nvPr/>
        </p:nvSpPr>
        <p:spPr>
          <a:xfrm rot="0" flipH="0" flipV="0">
            <a:off x="1066800" y="4914900"/>
            <a:ext cx="76200" cy="76200"/>
          </a:xfrm>
          <a:prstGeom prst="roundRect">
            <a:avLst>
              <a:gd name="adj" fmla="val 50000"/>
            </a:avLst>
          </a:prstGeom>
          <a:solidFill>
            <a:srgbClr val="FAF7F2">
              <a:alpha val="50000"/>
            </a:srgbClr>
          </a:solidFill>
          <a:ln/>
        </p:spPr>
        <p:txBody>
          <a:bodyPr/>
          <a:p/>
        </p:txBody>
      </p:sp>
      <p:sp>
        <p:nvSpPr>
          <p:cNvPr id="592" name=""/>
          <p:cNvSpPr/>
          <p:nvPr/>
        </p:nvSpPr>
        <p:spPr>
          <a:xfrm rot="0" flipH="0" flipV="0">
            <a:off x="5334000" y="1600200"/>
            <a:ext cx="6096000" cy="3810000"/>
          </a:xfrm>
          <a:prstGeom prst="roundRect">
            <a:avLst>
              <a:gd name="adj" fmla="val 4000"/>
            </a:avLst>
          </a:prstGeom>
          <a:solidFill>
            <a:srgbClr val="FFFFFF"/>
          </a:solidFill>
          <a:ln/>
          <a:effectLst>
            <a:outerShdw blurRad="114300" dist="38100" dir="5400000">
              <a:srgbClr val="4A7C59">
                <a:alpha val="8000"/>
              </a:srgbClr>
            </a:outerShdw>
          </a:effectLst>
        </p:spPr>
        <p:txBody>
          <a:bodyPr/>
          <a:p/>
        </p:txBody>
      </p:sp>
      <p:graphicFrame>
        <p:nvGraphicFramePr>
          <p:cNvPr id="593" name=""/>
          <p:cNvGraphicFramePr/>
          <p:nvPr/>
        </p:nvGraphicFramePr>
        <p:xfrm rot="0" flipH="0" flipV="0">
          <a:off x="5372100" y="1638300"/>
          <a:ext cx="6019800" cy="3733800"/>
        </p:xfrm>
        <a:graphic>
          <a:graphicData uri="http://schemas.openxmlformats.org/drawingml/2006/table">
            <a:tbl>
              <a:tblGrid>
                <a:gridCol w="1702057">
                  <a:extLst>
                    <a:ext uri="{9D8B030D-6E8A-4147-A177-3AD203B41FA5}">
                      <a16:colId val="1"/>
                    </a:ext>
                  </a:extLst>
                </a:gridCol>
                <a:gridCol w="3140177">
                  <a:extLst>
                    <a:ext uri="{9D8B030D-6E8A-4147-A177-3AD203B41FA5}">
                      <a16:colId val="2"/>
                    </a:ext>
                  </a:extLst>
                </a:gridCol>
                <a:gridCol w="1177566">
                  <a:extLst>
                    <a:ext uri="{9D8B030D-6E8A-4147-A177-3AD203B41FA5}">
                      <a16:colId val="3"/>
                    </a:ext>
                  </a:extLst>
                </a:gridCol>
              </a:tblGrid>
              <a:tr h="370787">
                <a:tc>
                  <a:txBody>
                    <a:bodyPr wrap="square" lIns="0" tIns="0" rIns="0" bIns="0" anchor="ctr">
                      <a:normAutofit/>
                    </a:bodyPr>
                    <a:p>
                      <a:pPr marL="114300" marR="114300" algn="l">
                        <a:lnSpc>
                          <a:spcPct val="120000"/>
                        </a:lnSpc>
                      </a:pPr>
                      <a:r>
                        <a:rPr sz="975" b="1">
                          <a:solidFill>
                            <a:srgbClr val="FAF7F2"/>
                          </a:solidFill>
                          <a:latin typeface="Microsoft YaHei"/>
                          <a:ea typeface="Microsoft YaHei"/>
                        </a:rPr>
                        <a:t>项目</a:t>
                      </a:r>
                      <a:endParaRPr/>
                    </a:p>
                  </a:txBody>
                  <a:tcPr marL="45720" marR="45720" marT="45720" marB="4572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4A7C59"/>
                    </a:solidFill>
                  </a:tcPr>
                </a:tc>
                <a:tc>
                  <a:txBody>
                    <a:bodyPr wrap="square" lIns="0" tIns="0" rIns="0" bIns="0" anchor="ctr">
                      <a:normAutofit/>
                    </a:bodyPr>
                    <a:p>
                      <a:pPr marL="114300" marR="114300" algn="l">
                        <a:lnSpc>
                          <a:spcPct val="120000"/>
                        </a:lnSpc>
                      </a:pPr>
                      <a:r>
                        <a:rPr sz="975" b="1">
                          <a:solidFill>
                            <a:srgbClr val="FAF7F2"/>
                          </a:solidFill>
                          <a:latin typeface="Microsoft YaHei"/>
                          <a:ea typeface="Microsoft YaHei"/>
                        </a:rPr>
                        <a:t>明细</a:t>
                      </a:r>
                      <a:endParaRPr/>
                    </a:p>
                  </a:txBody>
                  <a:tcPr marL="45720" marR="45720" marT="45720" marB="4572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4A7C59"/>
                    </a:solidFill>
                  </a:tcPr>
                </a:tc>
                <a:tc>
                  <a:txBody>
                    <a:bodyPr wrap="square" lIns="0" tIns="0" rIns="0" bIns="0" anchor="ctr">
                      <a:normAutofit/>
                    </a:bodyPr>
                    <a:p>
                      <a:pPr marL="114300" marR="114300" algn="l">
                        <a:lnSpc>
                          <a:spcPct val="120000"/>
                        </a:lnSpc>
                      </a:pPr>
                      <a:r>
                        <a:rPr sz="975" b="1">
                          <a:solidFill>
                            <a:srgbClr val="FAF7F2"/>
                          </a:solidFill>
                          <a:latin typeface="Microsoft YaHei"/>
                          <a:ea typeface="Microsoft YaHei"/>
                        </a:rPr>
                        <a:t>小计</a:t>
                      </a:r>
                      <a:endParaRPr/>
                    </a:p>
                  </a:txBody>
                  <a:tcPr marL="45720" marR="45720" marT="45720" marB="4572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4A7C59"/>
                    </a:solidFill>
                  </a:tcPr>
                </a:tc>
                <a:extLst>
                  <a:ext uri="{0D108BD9-81ED-4DB2-BD59-A6C34878D82A}">
                    <a16:rowId val="1"/>
                  </a:ext>
                </a:extLst>
              </a:tr>
              <a:tr h="370787">
                <a:tc>
                  <a:txBody>
                    <a:bodyPr wrap="square" lIns="0" tIns="0" rIns="0" bIns="0" anchor="ctr">
                      <a:normAutofit/>
                    </a:bodyPr>
                    <a:p>
                      <a:pPr marL="114300" marR="114300" algn="l">
                        <a:lnSpc>
                          <a:spcPct val="120000"/>
                        </a:lnSpc>
                      </a:pPr>
                      <a:r>
                        <a:rPr sz="975">
                          <a:solidFill>
                            <a:srgbClr val="1F2937"/>
                          </a:solidFill>
                          <a:latin typeface="Microsoft YaHei"/>
                          <a:ea typeface="Microsoft YaHei"/>
                        </a:rPr>
                        <a:t>往返大巴</a:t>
                      </a:r>
                      <a:endParaRPr/>
                    </a:p>
                  </a:txBody>
                  <a:tcPr marL="45720" marR="45720" marT="45720" marB="4572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 wrap="square" lIns="0" tIns="0" rIns="0" bIns="0" anchor="ctr">
                      <a:normAutofit/>
                    </a:bodyPr>
                    <a:p>
                      <a:pPr marL="114300" marR="114300" algn="l">
                        <a:lnSpc>
                          <a:spcPct val="120000"/>
                        </a:lnSpc>
                      </a:pPr>
                      <a:r>
                        <a:rPr sz="975">
                          <a:solidFill>
                            <a:srgbClr val="64748B"/>
                          </a:solidFill>
                          <a:latin typeface="Microsoft YaHei"/>
                          <a:ea typeface="Microsoft YaHei"/>
                        </a:rPr>
                        <a:t>120 元/人 × 50</a:t>
                      </a:r>
                      <a:endParaRPr/>
                    </a:p>
                  </a:txBody>
                  <a:tcPr marL="45720" marR="45720" marT="45720" marB="4572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 wrap="square" lIns="0" tIns="0" rIns="0" bIns="0" anchor="ctr">
                      <a:normAutofit/>
                    </a:bodyPr>
                    <a:p>
                      <a:pPr marL="114300" marR="114300" algn="l">
                        <a:lnSpc>
                          <a:spcPct val="120000"/>
                        </a:lnSpc>
                      </a:pPr>
                      <a:r>
                        <a:rPr sz="975">
                          <a:solidFill>
                            <a:srgbClr val="1F2937"/>
                          </a:solidFill>
                          <a:latin typeface="Microsoft YaHei"/>
                          <a:ea typeface="Microsoft YaHei"/>
                        </a:rPr>
                        <a:t>¥ 6,000</a:t>
                      </a:r>
                      <a:endParaRPr/>
                    </a:p>
                  </a:txBody>
                  <a:tcPr marL="45720" marR="45720" marT="45720" marB="4572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val="2"/>
                  </a:ext>
                </a:extLst>
              </a:tr>
              <a:tr h="370787">
                <a:tc>
                  <a:txBody>
                    <a:bodyPr wrap="square" lIns="0" tIns="0" rIns="0" bIns="0" anchor="ctr">
                      <a:normAutofit/>
                    </a:bodyPr>
                    <a:p>
                      <a:pPr marL="114300" marR="114300" algn="l">
                        <a:lnSpc>
                          <a:spcPct val="120000"/>
                        </a:lnSpc>
                      </a:pPr>
                      <a:r>
                        <a:rPr sz="975">
                          <a:solidFill>
                            <a:srgbClr val="1F2937"/>
                          </a:solidFill>
                          <a:latin typeface="Microsoft YaHei"/>
                          <a:ea typeface="Microsoft YaHei"/>
                        </a:rPr>
                        <a:t>住宿</a:t>
                      </a:r>
                      <a:endParaRPr/>
                    </a:p>
                  </a:txBody>
                  <a:tcPr marL="45720" marR="45720" marT="45720" marB="4572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 wrap="square" lIns="0" tIns="0" rIns="0" bIns="0" anchor="ctr">
                      <a:normAutofit/>
                    </a:bodyPr>
                    <a:p>
                      <a:pPr marL="114300" marR="114300" algn="l">
                        <a:lnSpc>
                          <a:spcPct val="120000"/>
                        </a:lnSpc>
                      </a:pPr>
                      <a:r>
                        <a:rPr sz="975">
                          <a:solidFill>
                            <a:srgbClr val="64748B"/>
                          </a:solidFill>
                          <a:latin typeface="Microsoft YaHei"/>
                          <a:ea typeface="Microsoft YaHei"/>
                        </a:rPr>
                        <a:t>280 元/人 · 1 晚 · 含早餐</a:t>
                      </a:r>
                      <a:endParaRPr/>
                    </a:p>
                  </a:txBody>
                  <a:tcPr marL="45720" marR="45720" marT="45720" marB="4572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 wrap="square" lIns="0" tIns="0" rIns="0" bIns="0" anchor="ctr">
                      <a:normAutofit/>
                    </a:bodyPr>
                    <a:p>
                      <a:pPr marL="114300" marR="114300" algn="l">
                        <a:lnSpc>
                          <a:spcPct val="120000"/>
                        </a:lnSpc>
                      </a:pPr>
                      <a:r>
                        <a:rPr sz="975">
                          <a:solidFill>
                            <a:srgbClr val="E76F51"/>
                          </a:solidFill>
                          <a:latin typeface="Microsoft YaHei"/>
                          <a:ea typeface="Microsoft YaHei"/>
                        </a:rPr>
                        <a:t>¥ 14,000</a:t>
                      </a:r>
                      <a:endParaRPr/>
                    </a:p>
                  </a:txBody>
                  <a:tcPr marL="45720" marR="45720" marT="45720" marB="4572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val="3"/>
                  </a:ext>
                </a:extLst>
              </a:tr>
              <a:tr h="370787">
                <a:tc>
                  <a:txBody>
                    <a:bodyPr wrap="square" lIns="0" tIns="0" rIns="0" bIns="0" anchor="ctr">
                      <a:normAutofit/>
                    </a:bodyPr>
                    <a:p>
                      <a:pPr marL="114300" marR="114300" algn="l">
                        <a:lnSpc>
                          <a:spcPct val="120000"/>
                        </a:lnSpc>
                      </a:pPr>
                      <a:r>
                        <a:rPr sz="975">
                          <a:solidFill>
                            <a:srgbClr val="1F2937"/>
                          </a:solidFill>
                          <a:latin typeface="Microsoft YaHei"/>
                          <a:ea typeface="Microsoft YaHei"/>
                        </a:rPr>
                        <a:t>正餐</a:t>
                      </a:r>
                      <a:endParaRPr/>
                    </a:p>
                  </a:txBody>
                  <a:tcPr marL="45720" marR="45720" marT="45720" marB="4572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AFAFA"/>
                    </a:solidFill>
                  </a:tcPr>
                </a:tc>
                <a:tc>
                  <a:txBody>
                    <a:bodyPr wrap="square" lIns="0" tIns="0" rIns="0" bIns="0" anchor="ctr">
                      <a:normAutofit/>
                    </a:bodyPr>
                    <a:p>
                      <a:pPr marL="114300" marR="114300" algn="l">
                        <a:lnSpc>
                          <a:spcPct val="120000"/>
                        </a:lnSpc>
                      </a:pPr>
                      <a:r>
                        <a:rPr sz="975">
                          <a:solidFill>
                            <a:srgbClr val="64748B"/>
                          </a:solidFill>
                          <a:latin typeface="Microsoft YaHei"/>
                          <a:ea typeface="Microsoft YaHei"/>
                        </a:rPr>
                        <a:t>200 元/人 × 4 顿 · 含晚宴烧烤</a:t>
                      </a:r>
                      <a:endParaRPr/>
                    </a:p>
                  </a:txBody>
                  <a:tcPr marL="45720" marR="45720" marT="45720" marB="4572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AFAFA"/>
                    </a:solidFill>
                  </a:tcPr>
                </a:tc>
                <a:tc>
                  <a:txBody>
                    <a:bodyPr wrap="square" lIns="0" tIns="0" rIns="0" bIns="0" anchor="ctr">
                      <a:normAutofit/>
                    </a:bodyPr>
                    <a:p>
                      <a:pPr marL="114300" marR="114300" algn="l">
                        <a:lnSpc>
                          <a:spcPct val="120000"/>
                        </a:lnSpc>
                      </a:pPr>
                      <a:r>
                        <a:rPr sz="975">
                          <a:solidFill>
                            <a:srgbClr val="E76F51"/>
                          </a:solidFill>
                          <a:latin typeface="Microsoft YaHei"/>
                          <a:ea typeface="Microsoft YaHei"/>
                        </a:rPr>
                        <a:t>¥ 10,000</a:t>
                      </a:r>
                      <a:endParaRPr/>
                    </a:p>
                  </a:txBody>
                  <a:tcPr marL="45720" marR="45720" marT="45720" marB="4572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AFAFA"/>
                    </a:solidFill>
                  </a:tcPr>
                </a:tc>
                <a:extLst>
                  <a:ext uri="{0D108BD9-81ED-4DB2-BD59-A6C34878D82A}">
                    <a16:rowId val="4"/>
                  </a:ext>
                </a:extLst>
              </a:tr>
              <a:tr h="370787">
                <a:tc>
                  <a:txBody>
                    <a:bodyPr wrap="square" lIns="0" tIns="0" rIns="0" bIns="0" anchor="ctr">
                      <a:normAutofit/>
                    </a:bodyPr>
                    <a:p>
                      <a:pPr marL="114300" marR="114300" algn="l">
                        <a:lnSpc>
                          <a:spcPct val="120000"/>
                        </a:lnSpc>
                      </a:pPr>
                      <a:r>
                        <a:rPr sz="975">
                          <a:solidFill>
                            <a:srgbClr val="1F2937"/>
                          </a:solidFill>
                          <a:latin typeface="Microsoft YaHei"/>
                          <a:ea typeface="Microsoft YaHei"/>
                        </a:rPr>
                        <a:t>拓展教练与器材</a:t>
                      </a:r>
                      <a:endParaRPr/>
                    </a:p>
                  </a:txBody>
                  <a:tcPr marL="45720" marR="45720" marT="45720" marB="4572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 wrap="square" lIns="0" tIns="0" rIns="0" bIns="0" anchor="ctr">
                      <a:normAutofit/>
                    </a:bodyPr>
                    <a:p>
                      <a:pPr marL="114300" marR="114300" algn="l">
                        <a:lnSpc>
                          <a:spcPct val="120000"/>
                        </a:lnSpc>
                      </a:pPr>
                      <a:r>
                        <a:rPr sz="975">
                          <a:solidFill>
                            <a:srgbClr val="64748B"/>
                          </a:solidFill>
                          <a:latin typeface="Microsoft YaHei"/>
                          <a:ea typeface="Microsoft YaHei"/>
                        </a:rPr>
                        <a:t>外聘 1 项</a:t>
                      </a:r>
                      <a:endParaRPr/>
                    </a:p>
                  </a:txBody>
                  <a:tcPr marL="45720" marR="45720" marT="45720" marB="4572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 wrap="square" lIns="0" tIns="0" rIns="0" bIns="0" anchor="ctr">
                      <a:normAutofit/>
                    </a:bodyPr>
                    <a:p>
                      <a:pPr marL="114300" marR="114300" algn="l">
                        <a:lnSpc>
                          <a:spcPct val="120000"/>
                        </a:lnSpc>
                      </a:pPr>
                      <a:r>
                        <a:rPr sz="975">
                          <a:solidFill>
                            <a:srgbClr val="1F2937"/>
                          </a:solidFill>
                          <a:latin typeface="Microsoft YaHei"/>
                          <a:ea typeface="Microsoft YaHei"/>
                        </a:rPr>
                        <a:t>¥ 8,000</a:t>
                      </a:r>
                      <a:endParaRPr/>
                    </a:p>
                  </a:txBody>
                  <a:tcPr marL="45720" marR="45720" marT="45720" marB="4572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val="5"/>
                  </a:ext>
                </a:extLst>
              </a:tr>
              <a:tr h="370787">
                <a:tc>
                  <a:txBody>
                    <a:bodyPr wrap="square" lIns="0" tIns="0" rIns="0" bIns="0" anchor="ctr">
                      <a:normAutofit/>
                    </a:bodyPr>
                    <a:p>
                      <a:pPr marL="114300" marR="114300" algn="l">
                        <a:lnSpc>
                          <a:spcPct val="120000"/>
                        </a:lnSpc>
                      </a:pPr>
                      <a:r>
                        <a:rPr sz="975">
                          <a:solidFill>
                            <a:srgbClr val="1F2937"/>
                          </a:solidFill>
                          <a:latin typeface="Microsoft YaHei"/>
                          <a:ea typeface="Microsoft YaHei"/>
                        </a:rPr>
                        <a:t>活动道具与奖品</a:t>
                      </a:r>
                      <a:endParaRPr/>
                    </a:p>
                  </a:txBody>
                  <a:tcPr marL="45720" marR="45720" marT="45720" marB="4572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AFAFA"/>
                    </a:solidFill>
                  </a:tcPr>
                </a:tc>
                <a:tc>
                  <a:txBody>
                    <a:bodyPr wrap="square" lIns="0" tIns="0" rIns="0" bIns="0" anchor="ctr">
                      <a:normAutofit/>
                    </a:bodyPr>
                    <a:p>
                      <a:pPr marL="114300" marR="114300" algn="l">
                        <a:lnSpc>
                          <a:spcPct val="120000"/>
                        </a:lnSpc>
                      </a:pPr>
                      <a:r>
                        <a:rPr sz="975">
                          <a:solidFill>
                            <a:srgbClr val="64748B"/>
                          </a:solidFill>
                          <a:latin typeface="Microsoft YaHei"/>
                          <a:ea typeface="Microsoft YaHei"/>
                        </a:rPr>
                        <a:t>队旗 · 奖品 · 奖杯</a:t>
                      </a:r>
                      <a:endParaRPr/>
                    </a:p>
                  </a:txBody>
                  <a:tcPr marL="45720" marR="45720" marT="45720" marB="4572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AFAFA"/>
                    </a:solidFill>
                  </a:tcPr>
                </a:tc>
                <a:tc>
                  <a:txBody>
                    <a:bodyPr wrap="square" lIns="0" tIns="0" rIns="0" bIns="0" anchor="ctr">
                      <a:normAutofit/>
                    </a:bodyPr>
                    <a:p>
                      <a:pPr marL="114300" marR="114300" algn="l">
                        <a:lnSpc>
                          <a:spcPct val="120000"/>
                        </a:lnSpc>
                      </a:pPr>
                      <a:r>
                        <a:rPr sz="975">
                          <a:solidFill>
                            <a:srgbClr val="1F2937"/>
                          </a:solidFill>
                          <a:latin typeface="Microsoft YaHei"/>
                          <a:ea typeface="Microsoft YaHei"/>
                        </a:rPr>
                        <a:t>¥ 5,000</a:t>
                      </a:r>
                      <a:endParaRPr/>
                    </a:p>
                  </a:txBody>
                  <a:tcPr marL="45720" marR="45720" marT="45720" marB="4572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AFAFA"/>
                    </a:solidFill>
                  </a:tcPr>
                </a:tc>
                <a:extLst>
                  <a:ext uri="{0D108BD9-81ED-4DB2-BD59-A6C34878D82A}">
                    <a16:rowId val="6"/>
                  </a:ext>
                </a:extLst>
              </a:tr>
              <a:tr h="370787">
                <a:tc>
                  <a:txBody>
                    <a:bodyPr wrap="square" lIns="0" tIns="0" rIns="0" bIns="0" anchor="ctr">
                      <a:normAutofit/>
                    </a:bodyPr>
                    <a:p>
                      <a:pPr marL="114300" marR="114300" algn="l">
                        <a:lnSpc>
                          <a:spcPct val="120000"/>
                        </a:lnSpc>
                      </a:pPr>
                      <a:r>
                        <a:rPr sz="975">
                          <a:solidFill>
                            <a:srgbClr val="1F2937"/>
                          </a:solidFill>
                          <a:latin typeface="Microsoft YaHei"/>
                          <a:ea typeface="Microsoft YaHei"/>
                        </a:rPr>
                        <a:t>摄影摄像与后期</a:t>
                      </a:r>
                      <a:endParaRPr/>
                    </a:p>
                  </a:txBody>
                  <a:tcPr marL="45720" marR="45720" marT="45720" marB="4572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 wrap="square" lIns="0" tIns="0" rIns="0" bIns="0" anchor="ctr">
                      <a:normAutofit/>
                    </a:bodyPr>
                    <a:p>
                      <a:pPr marL="114300" marR="114300" algn="l">
                        <a:lnSpc>
                          <a:spcPct val="120000"/>
                        </a:lnSpc>
                      </a:pPr>
                      <a:r>
                        <a:rPr sz="975">
                          <a:solidFill>
                            <a:srgbClr val="64748B"/>
                          </a:solidFill>
                          <a:latin typeface="Microsoft YaHei"/>
                          <a:ea typeface="Microsoft YaHei"/>
                        </a:rPr>
                        <a:t>兼职或外协</a:t>
                      </a:r>
                      <a:endParaRPr/>
                    </a:p>
                  </a:txBody>
                  <a:tcPr marL="45720" marR="45720" marT="45720" marB="4572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 wrap="square" lIns="0" tIns="0" rIns="0" bIns="0" anchor="ctr">
                      <a:normAutofit/>
                    </a:bodyPr>
                    <a:p>
                      <a:pPr marL="114300" marR="114300" algn="l">
                        <a:lnSpc>
                          <a:spcPct val="120000"/>
                        </a:lnSpc>
                      </a:pPr>
                      <a:r>
                        <a:rPr sz="975">
                          <a:solidFill>
                            <a:srgbClr val="1F2937"/>
                          </a:solidFill>
                          <a:latin typeface="Microsoft YaHei"/>
                          <a:ea typeface="Microsoft YaHei"/>
                        </a:rPr>
                        <a:t>¥ 3,000</a:t>
                      </a:r>
                      <a:endParaRPr/>
                    </a:p>
                  </a:txBody>
                  <a:tcPr marL="45720" marR="45720" marT="45720" marB="4572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val="7"/>
                  </a:ext>
                </a:extLst>
              </a:tr>
              <a:tr h="370787">
                <a:tc>
                  <a:txBody>
                    <a:bodyPr wrap="square" lIns="0" tIns="0" rIns="0" bIns="0" anchor="ctr">
                      <a:normAutofit/>
                    </a:bodyPr>
                    <a:p>
                      <a:pPr marL="114300" marR="114300" algn="l">
                        <a:lnSpc>
                          <a:spcPct val="120000"/>
                        </a:lnSpc>
                      </a:pPr>
                      <a:r>
                        <a:rPr sz="975">
                          <a:solidFill>
                            <a:srgbClr val="1F2937"/>
                          </a:solidFill>
                          <a:latin typeface="Microsoft YaHei"/>
                          <a:ea typeface="Microsoft YaHei"/>
                        </a:rPr>
                        <a:t>短期意外险</a:t>
                      </a:r>
                      <a:endParaRPr/>
                    </a:p>
                  </a:txBody>
                  <a:tcPr marL="45720" marR="45720" marT="45720" marB="4572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AFAFA"/>
                    </a:solidFill>
                  </a:tcPr>
                </a:tc>
                <a:tc>
                  <a:txBody>
                    <a:bodyPr wrap="square" lIns="0" tIns="0" rIns="0" bIns="0" anchor="ctr">
                      <a:normAutofit/>
                    </a:bodyPr>
                    <a:p>
                      <a:pPr marL="114300" marR="114300" algn="l">
                        <a:lnSpc>
                          <a:spcPct val="120000"/>
                        </a:lnSpc>
                      </a:pPr>
                      <a:r>
                        <a:rPr sz="975">
                          <a:solidFill>
                            <a:srgbClr val="64748B"/>
                          </a:solidFill>
                          <a:latin typeface="Microsoft YaHei"/>
                          <a:ea typeface="Microsoft YaHei"/>
                        </a:rPr>
                        <a:t>20 元/人 · 保额 50 万</a:t>
                      </a:r>
                      <a:endParaRPr/>
                    </a:p>
                  </a:txBody>
                  <a:tcPr marL="45720" marR="45720" marT="45720" marB="4572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AFAFA"/>
                    </a:solidFill>
                  </a:tcPr>
                </a:tc>
                <a:tc>
                  <a:txBody>
                    <a:bodyPr wrap="square" lIns="0" tIns="0" rIns="0" bIns="0" anchor="ctr">
                      <a:normAutofit/>
                    </a:bodyPr>
                    <a:p>
                      <a:pPr marL="114300" marR="114300" algn="l">
                        <a:lnSpc>
                          <a:spcPct val="120000"/>
                        </a:lnSpc>
                      </a:pPr>
                      <a:r>
                        <a:rPr sz="975">
                          <a:solidFill>
                            <a:srgbClr val="1F2937"/>
                          </a:solidFill>
                          <a:latin typeface="Microsoft YaHei"/>
                          <a:ea typeface="Microsoft YaHei"/>
                        </a:rPr>
                        <a:t>¥ 1,000</a:t>
                      </a:r>
                      <a:endParaRPr/>
                    </a:p>
                  </a:txBody>
                  <a:tcPr marL="45720" marR="45720" marT="45720" marB="4572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AFAFA"/>
                    </a:solidFill>
                  </a:tcPr>
                </a:tc>
                <a:extLst>
                  <a:ext uri="{0D108BD9-81ED-4DB2-BD59-A6C34878D82A}">
                    <a16:rowId val="8"/>
                  </a:ext>
                </a:extLst>
              </a:tr>
              <a:tr h="370787">
                <a:tc>
                  <a:txBody>
                    <a:bodyPr wrap="square" lIns="0" tIns="0" rIns="0" bIns="0" anchor="ctr">
                      <a:normAutofit/>
                    </a:bodyPr>
                    <a:p>
                      <a:pPr marL="114300" marR="114300" algn="l">
                        <a:lnSpc>
                          <a:spcPct val="120000"/>
                        </a:lnSpc>
                      </a:pPr>
                      <a:r>
                        <a:rPr sz="975">
                          <a:solidFill>
                            <a:srgbClr val="1F2937"/>
                          </a:solidFill>
                          <a:latin typeface="Microsoft YaHei"/>
                          <a:ea typeface="Microsoft YaHei"/>
                        </a:rPr>
                        <a:t>应急备用金</a:t>
                      </a:r>
                      <a:endParaRPr/>
                    </a:p>
                  </a:txBody>
                  <a:tcPr marL="45720" marR="45720" marT="45720" marB="4572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 wrap="square" lIns="0" tIns="0" rIns="0" bIns="0" anchor="ctr">
                      <a:normAutofit/>
                    </a:bodyPr>
                    <a:p>
                      <a:pPr marL="114300" marR="114300" algn="l">
                        <a:lnSpc>
                          <a:spcPct val="120000"/>
                        </a:lnSpc>
                      </a:pPr>
                      <a:r>
                        <a:rPr sz="975">
                          <a:solidFill>
                            <a:srgbClr val="64748B"/>
                          </a:solidFill>
                          <a:latin typeface="Microsoft YaHei"/>
                          <a:ea typeface="Microsoft YaHei"/>
                        </a:rPr>
                        <a:t>4% 浮动</a:t>
                      </a:r>
                      <a:endParaRPr/>
                    </a:p>
                  </a:txBody>
                  <a:tcPr marL="45720" marR="45720" marT="45720" marB="4572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 wrap="square" lIns="0" tIns="0" rIns="0" bIns="0" anchor="ctr">
                      <a:normAutofit/>
                    </a:bodyPr>
                    <a:p>
                      <a:pPr marL="114300" marR="114300" algn="l">
                        <a:lnSpc>
                          <a:spcPct val="120000"/>
                        </a:lnSpc>
                      </a:pPr>
                      <a:r>
                        <a:rPr sz="975">
                          <a:solidFill>
                            <a:srgbClr val="1F2937"/>
                          </a:solidFill>
                          <a:latin typeface="Microsoft YaHei"/>
                          <a:ea typeface="Microsoft YaHei"/>
                        </a:rPr>
                        <a:t>¥ 2,000</a:t>
                      </a:r>
                      <a:endParaRPr/>
                    </a:p>
                  </a:txBody>
                  <a:tcPr marL="45720" marR="45720" marT="45720" marB="4572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val="9"/>
                  </a:ext>
                </a:extLst>
              </a:tr>
              <a:tr h="396716">
                <a:tc>
                  <a:txBody>
                    <a:bodyPr wrap="square" lIns="0" tIns="0" rIns="0" bIns="0" anchor="ctr">
                      <a:normAutofit/>
                    </a:bodyPr>
                    <a:p>
                      <a:pPr marL="114300" marR="114300" algn="l">
                        <a:lnSpc>
                          <a:spcPct val="120000"/>
                        </a:lnSpc>
                      </a:pPr>
                      <a:r>
                        <a:rPr sz="1050" b="1">
                          <a:solidFill>
                            <a:srgbClr val="1F2937"/>
                          </a:solidFill>
                          <a:latin typeface="Microsoft YaHei"/>
                          <a:ea typeface="Microsoft YaHei"/>
                        </a:rPr>
                        <a:t>合计</a:t>
                      </a:r>
                      <a:endParaRPr/>
                    </a:p>
                  </a:txBody>
                  <a:tcPr marL="45720" marR="45720" marT="45720" marB="4572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EF3C7"/>
                    </a:solidFill>
                  </a:tcPr>
                </a:tc>
                <a:tc>
                  <a:txBody>
                    <a:bodyPr wrap="square" lIns="0" tIns="0" rIns="0" bIns="0" anchor="ctr">
                      <a:normAutofit/>
                    </a:bodyPr>
                    <a:p>
                      <a:pPr marL="114300" marR="114300" algn="l">
                        <a:lnSpc>
                          <a:spcPct val="120000"/>
                        </a:lnSpc>
                      </a:pPr>
                      <a:r>
                        <a:rPr sz="825">
                          <a:solidFill>
                            <a:srgbClr val="94A3B8"/>
                          </a:solidFill>
                          <a:latin typeface="Microsoft YaHei"/>
                          <a:ea typeface="Microsoft YaHei"/>
                        </a:rPr>
                        <a:t>最终报价以地接社合同为准</a:t>
                      </a:r>
                      <a:endParaRPr/>
                    </a:p>
                  </a:txBody>
                  <a:tcPr marL="45720" marR="45720" marT="45720" marB="4572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EF3C7"/>
                    </a:solidFill>
                  </a:tcPr>
                </a:tc>
                <a:tc>
                  <a:txBody>
                    <a:bodyPr wrap="square" lIns="0" tIns="0" rIns="0" bIns="0" anchor="ctr">
                      <a:normAutofit/>
                    </a:bodyPr>
                    <a:p>
                      <a:pPr marL="114300" marR="114300" algn="l">
                        <a:lnSpc>
                          <a:spcPct val="120000"/>
                        </a:lnSpc>
                      </a:pPr>
                      <a:r>
                        <a:rPr sz="1050" b="1">
                          <a:solidFill>
                            <a:srgbClr val="E76F51"/>
                          </a:solidFill>
                          <a:latin typeface="Microsoft YaHei"/>
                          <a:ea typeface="Microsoft YaHei"/>
                        </a:rPr>
                        <a:t>¥ 49,000</a:t>
                      </a:r>
                      <a:endParaRPr/>
                    </a:p>
                  </a:txBody>
                  <a:tcPr marL="45720" marR="45720" marT="45720" marB="4572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EF3C7"/>
                    </a:solidFill>
                  </a:tcPr>
                </a:tc>
                <a:extLst>
                  <a:ext uri="{0D108BD9-81ED-4DB2-BD59-A6C34878D82A}">
                    <a16:rowId val="10"/>
                  </a:ext>
                </a:extLst>
              </a:tr>
            </a:tbl>
          </a:graphicData>
        </a:graphic>
      </p:graphicFrame>
      <p:sp>
        <p:nvSpPr>
          <p:cNvPr id="594" name="" descr="{&quot;isTemplate&quot;:true,&quot;type&quot;:&quot;text&quot;}"/>
          <p:cNvSpPr txBox="1"/>
          <p:nvPr/>
        </p:nvSpPr>
        <p:spPr>
          <a:xfrm rot="0" flipH="0" flipV="0">
            <a:off x="762000" y="6477000"/>
            <a:ext cx="1600200" cy="152400"/>
          </a:xfrm>
          <a:prstGeom prst="rect"/>
        </p:spPr>
        <p:txBody>
          <a:bodyPr wrap="none" lIns="0" tIns="0" rIns="0" bIns="0"/>
          <a:p>
            <a:pPr>
              <a:lnSpc>
                <a:spcPct val="100000"/>
              </a:lnSpc>
            </a:pPr>
            <a:r>
              <a:rPr lang="zh-CN" sz="975" spc="75">
                <a:solidFill>
                  <a:srgbClr val="94A3B8"/>
                </a:solidFill>
                <a:latin typeface="Microsoft YaHei"/>
                <a:ea typeface="Microsoft YaHei"/>
              </a:rPr>
              <a:t>公司户外活动二天团建方案</a:t>
            </a:r>
            <a:endParaRPr/>
          </a:p>
        </p:txBody>
      </p:sp>
      <p:sp>
        <p:nvSpPr>
          <p:cNvPr id="595" name=""/>
          <p:cNvSpPr/>
          <p:nvPr/>
        </p:nvSpPr>
        <p:spPr>
          <a:xfrm rot="0" flipH="0" flipV="0">
            <a:off x="10534650" y="6543675"/>
            <a:ext cx="266700" cy="19050"/>
          </a:xfrm>
          <a:prstGeom prst="rect">
            <a:avLst/>
          </a:prstGeom>
          <a:solidFill>
            <a:srgbClr val="E76F51"/>
          </a:solidFill>
          <a:ln/>
        </p:spPr>
        <p:txBody>
          <a:bodyPr/>
          <a:p/>
        </p:txBody>
      </p:sp>
      <p:sp>
        <p:nvSpPr>
          <p:cNvPr id="596" name="" descr="{&quot;isTemplate&quot;:true,&quot;type&quot;:&quot;text&quot;}"/>
          <p:cNvSpPr txBox="1"/>
          <p:nvPr/>
        </p:nvSpPr>
        <p:spPr>
          <a:xfrm rot="0" flipH="0" flipV="0">
            <a:off x="10877550" y="6477000"/>
            <a:ext cx="552450" cy="152400"/>
          </a:xfrm>
          <a:prstGeom prst="rect"/>
        </p:spPr>
        <p:txBody>
          <a:bodyPr wrap="none" lIns="0" tIns="0" rIns="0" bIns="0"/>
          <a:p>
            <a:pPr>
              <a:lnSpc>
                <a:spcPct val="100000"/>
              </a:lnSpc>
            </a:pPr>
            <a:r>
              <a:rPr lang="en-US" sz="975" spc="150">
                <a:solidFill>
                  <a:srgbClr val="94A3B8"/>
                </a:solidFill>
                <a:latin typeface="Microsoft YaHei"/>
                <a:ea typeface="Microsoft YaHei"/>
              </a:rPr>
              <a:t>09 / 14</a:t>
            </a:r>
            <a:endParaRPr/>
          </a:p>
        </p:txBody>
      </p:sp>
    </p:spTree>
  </p:cSld>
</p:sld>
</file>

<file path=ppt/slides/slide10.xml><?xml version="1.0" encoding="utf-8"?>
<p:sld xmlns:p="http://schemas.openxmlformats.org/presentationml/2006/main" xmlns:r="http://schemas.openxmlformats.org/officeDocument/2006/relationships" xmlns:a="http://schemas.openxmlformats.org/drawingml/2006/main" xmlns:asvg="http://schemas.microsoft.com/office/drawing/2016/SVG/main" xmlns:mc="http://schemas.openxmlformats.org/markup-compatibility/2006" mc:Ignorable="asvg">
  <p:cSld>
    <p:spTree>
      <p:nvGrpSpPr>
        <p:cNvPr id="18" name="" descr="&lt;Slide style={{ width: 1280, height: 720, position: 'relative', overflow: 'hidden', background: '#FAF7F2' }}&gt;&#10;    {/* A 区 · 标题块 */}&#10;    &lt;Text style={{&#10;        position: 'absolute',&#10;        top: 36, left: 80,&#10;        fontSize: 36,&#10;        fontWeight: 'bold',&#10;        color: '#1F2937',&#10;        letterSpacing: 2,&#10;    }}&gt;&#10;        报名与分组机制&#10;    &lt;/Text&gt;&#10;    &lt;Text style={{&#10;        position: 'absolute',&#10;        top: 86, left: 80,&#10;        fontSize: 14,&#10;        color: '#4A7C59',&#10;        letterSpacing: 6,&#10;    }}&gt;&#10;        SIGN-UP &amp; GROUPING&#10;    &lt;/Text&gt;&#10;    &lt;Box style={{&#10;        position: 'absolute',&#10;        top: 80, left: 320,&#10;        width: 60, height: 1,&#10;        background: '#E8B86D',&#10;    }} /&gt;&#10;&#10;    {/* 顶部右侧：章节序号 */}&#10;    &lt;Text style={{&#10;        position: 'absolute',&#10;        top: 48, right: 80,&#10;        fontSize: 14, color: '#94A3B8',&#10;    }}&gt;&#10;        10 / 14&#10;    &lt;/Text&gt;&#10;&#10;    {/* 引导句 */}&#10;    &lt;Text style={{&#10;        position: 'absolute',&#10;        top: 116, left: 80,&#10;        fontSize: 16, color: '#64748B', letterSpacing: 1,&#10;    }}&gt;&#10;        自愿 + 部门配额 → 跨部门随机打散 → 不适合剧烈运动可转后勤岗&#10;    &lt;/Text&gt;&#10;&#10;    {/* ===== 左侧 4 条机制要点 ===== */}&#10;    {[&#10;        { num: '01', title: '自愿 + 部门配额', desc: '按人头比例分配名额，确保跨部门比例均衡' },&#10;        { num: '02', title: '部门打散 + 入职年限均衡', desc: '随机分组，禁止私下组队，每队 10 人左右' },&#10;        { num: '03', title: '后勤服务岗', desc: '不适合剧烈运动者可承担拍照、计分等支持工作，享同等福利' },&#10;        { num: '04', title: '3 天报备机制', desc: '原则上不接受临时退出，名额可内部转让，需提前 3 天报备' },&#10;    ].map((item, idx) =&gt; {&#10;        const yPos = 168 + idx * 102;&#10;        return (&#10;            &lt;Box&#10;                key={idx}&#10;                style={{&#10;                    position: 'absolute',&#10;                    top: yPos, left: 80,&#10;                    width: 560, height: 90,&#10;                    borderRadius: 12,&#10;                    background: '#FFFFFF',&#10;                    padding: 16,&#10;                    flexDirection: 'row',&#10;                    alignItems: 'center',&#10;                    boxShadow: '0 2px 8px rgba(74,124,89,0.06)',&#10;                }}&#10;            &gt;&#10;                &lt;Box style={{&#10;                    width: 48, height: 48,&#10;                    borderRadius: 24,&#10;                    background: 'rgba(74,124,89,0.10)',&#10;                    alignItems: 'center',&#10;                    justifyContent: 'center',&#10;                }}&gt;&#10;                    &lt;Text style={{ fontSize: 20, fontWeight: 'bold', color: '#4A7C59' }}&gt;&#10;                        {item.num}&#10;                    &lt;/Text&gt;&#10;                &lt;/Box&gt;&#10;                &lt;Box style={{ flex: 1, marginLeft: 16, justifyContent: 'center' }}&gt;&#10;                    &lt;Text style={{ fontSize: 18, fontWeight: 600, color: '#1F2937', marginBottom: 4 }}&gt;&#10;                        {item.title}&#10;                    &lt;/Text&gt;&#10;                    &lt;Text style={{ fontSize: 12, color: '#64748B', lineHeight: 1.5 }}&gt;&#10;                        {item.desc}&#10;                    &lt;/Text&gt;&#10;                &lt;/Box&gt;&#10;            &lt;/Box&gt;&#10;        );&#10;    })}&#10;&#10;    {/* ===== 右侧流程图 ===== */}&#10;    &lt;Box style={{&#10;        position: 'absolute',&#10;        top: 168, left: 680, right: 80,&#10;        height: 392,&#10;        borderRadius: 16,&#10;        background: '#FFFFFF',&#10;        padding: 28,&#10;        boxShadow: '0 4px 12px rgba(74,124,89,0.08)',&#10;        flexDirection: 'column',&#10;    }}&gt;&#10;        &lt;Text style={{&#10;            fontSize: 12, color: '#4A7C59', letterSpacing: 3, fontWeight: 600, marginBottom: 4,&#10;        }}&gt;&#10;            FLOW · 流程示意&#10;        &lt;/Text&gt;&#10;        &lt;Text style={{&#10;            fontSize: 22, fontWeight: 'bold', color: '#1F2937', marginBottom: 18,&#10;        }}&gt;&#10;            从报名到出行，6 步闭环&#10;        &lt;/Text&gt;&#10;&#10;        {/* SVG 流程图 */}&#10;        &lt;Box style={{ flex: 1, alignItems: 'center', justifyContent: 'center' }}&gt;&#10;            &lt;svg width={450} height={250} viewBox='0 0 520 280'&gt;&#10;                {/* 主干箭头 */}&#10;                &lt;defs&gt;&#10;                    &lt;marker id='arrowhead' markerWidth='10' markerHeight='7' refX='9' refY='3.5' orient='auto'&gt;&#10;                        &lt;polygon points='0 0, 10 3.5, 0 7' fill='#4A7C59' /&gt;&#10;                    &lt;/marker&gt;&#10;                &lt;/defs&gt;&#10;                &lt;line x1='80' y1='40' x2='440' y2='40' stroke='#4A7C59' strokeWidth='2' strokeDasharray='4 4' markerEnd='url(#arrowhead)' /&gt;&#10;                &lt;line x1='80' y1='40' x2='80' y2='120' stroke='#4A7C59' strokeWidth='2' /&gt;&#10;                &lt;line x1='80' y1='120' x2='440' y2='120' stroke='#4A7C59' strokeWidth='2' strokeDasharray='4 4' markerEnd='url(#arrowhead)' /&gt;&#10;                &lt;line x1='440' y1='120' x2='440' y2='200' stroke='#4A7C59' strokeWidth='2' /&gt;&#10;                &lt;line x1='440' y1='200' x2='80' y2='200' stroke='#4A7C59' strokeWidth='2' strokeDasharray='4 4' markerEnd='url(#arrowhead)' /&gt;&#10;                &lt;line x1='80' y1='200' x2='80' y2='260' stroke='#E76F51' strokeWidth='3' markerEnd='url(#arrowhead)' /&gt;&#10;&#10;                {/* 节点 */}&#10;                {[&#10;                    { x: 30, y: 18, label: '01 报名', desc: '自愿申请', color: '#4A7C59' },&#10;                    { x: 30, y: 148, label: '03 随机分组', desc: '跨部门打散', color: '#4A7C59' },&#10;                    { x: 400, y: 148, label: '04 后勤岗报名', desc: '拍照 · 计分', color: '#E8B86D' },&#10;                    { x: 220, y: 18, label: '02 部门配额', desc: 'HR 公布名单', color: '#4A7C59' },&#10;                ].map((n, i) =&gt; (&#10;                    &lt;g key={i}&gt;&#10;                        &lt;rect x={n.x} y={n.y} width='110' height='44' rx='8' fill={n.color} /&gt;&#10;                        &lt;text x={n.x + 55} y={n.y + 18} fontSize='11' fontWeight='600' fill='#FAF7F2' textAnchor='middle'&gt;{n.label}&lt;/text&gt;&#10;                        &lt;text x={n.x + 55} y={n.y + 33} fontSize='9' fill='rgba(250,247,242,0.85)' textAnchor='middle'&gt;{n.desc}&lt;/text&gt;&#10;                    &lt;/g&gt;&#10;                ))}&#10;                &lt;rect x='30' y='226' width='110' height='44' rx='8' fill='#E76F51' /&gt;&#10;                &lt;text x='85' y='246' fontSize='11' fontWeight='600' fill='#FAF7F2' textAnchor='middle'&gt;05 集合出行&lt;/text&gt;&#10;                &lt;text x='85' y='261' fontSize='9' fill='rgba(250,247,242,0.85)' textAnchor='middle'&gt;3 天前报备&lt;/text&gt;&#10;&#10;                {/* 顶部文字说明 */}&#10;                &lt;text x='160' y='26' fontSize='10' fill='#64748B'&gt;配额分配&lt;/text&gt;&#10;                &lt;text x='320' y='26' fontSize='10' fill='#64748B'&gt;名单公布&lt;/text&gt;&#10;                &lt;text x='260' y='226' fontSize='10' fill='#64748B'&gt;转岗通道&lt;/text&gt;&#10;            &lt;/svg&gt;&#10;        &lt;/Box&gt;&#10;    &lt;/Box&gt;&#10;&#10;    {/* C 区 · 页脚 */}&#10;    &lt;Box style={{&#10;        position: 'absolute',&#10;        bottom: 24, left: 80, right: 80,&#10;        flexDirection: 'row',&#10;        justifyContent: 'space-between',&#10;        alignItems: 'center',&#10;    }}&gt;&#10;        &lt;Text style={{ fontSize: 13, color: '#94A3B8', letterSpacing: 1 }}&gt;&#10;            公司户外活动二天团建方案&#10;        &lt;/Text&gt;&#10;        &lt;Box style={{ flexDirection: 'row', alignItems: 'center', gap: 8 }}&gt;&#10;            &lt;Box style={{ width: 28, height: 2, background: '#E76F51' }} /&gt;&#10;            &lt;Text style={{ fontSize: 13, color: '#94A3B8', letterSpacing: 2 }}&gt;10 / 14&lt;/Text&gt;&#10;        &lt;/Box&gt;&#10;    &lt;/Box&gt;&#10;&lt;/Slide&gt;&#10;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"/>
          <p:cNvSpPr/>
          <p:nvPr/>
        </p:nvSpPr>
        <p:spPr>
          <a:xfrm rot="0" flipH="0" flipV="0">
            <a:off x="0" y="0"/>
            <a:ext cx="12192000" cy="6858000"/>
          </a:xfrm>
          <a:prstGeom prst="rect">
            <a:avLst/>
          </a:prstGeom>
          <a:solidFill>
            <a:srgbClr val="FAF7F2"/>
          </a:solidFill>
          <a:ln/>
        </p:spPr>
        <p:txBody>
          <a:bodyPr/>
          <a:p/>
        </p:txBody>
      </p:sp>
      <p:sp>
        <p:nvSpPr>
          <p:cNvPr id="20" name="" descr="{&quot;isTemplate&quot;:true,&quot;type&quot;:&quot;text&quot;}"/>
          <p:cNvSpPr txBox="1"/>
          <p:nvPr/>
        </p:nvSpPr>
        <p:spPr>
          <a:xfrm rot="0" flipH="0" flipV="0">
            <a:off x="762000" y="342900"/>
            <a:ext cx="2533650" cy="419100"/>
          </a:xfrm>
          <a:prstGeom prst="rect"/>
        </p:spPr>
        <p:txBody>
          <a:bodyPr wrap="none" lIns="0" tIns="0" rIns="0" bIns="0"/>
          <a:p>
            <a:pPr>
              <a:lnSpc>
                <a:spcPct val="100000"/>
              </a:lnSpc>
            </a:pPr>
            <a:r>
              <a:rPr lang="zh-CN" sz="2700" b="1" spc="150">
                <a:solidFill>
                  <a:srgbClr val="1F2937"/>
                </a:solidFill>
                <a:latin typeface="Microsoft YaHei"/>
                <a:ea typeface="Microsoft YaHei"/>
              </a:rPr>
              <a:t>报名与分组机制</a:t>
            </a:r>
            <a:endParaRPr/>
          </a:p>
        </p:txBody>
      </p:sp>
      <p:sp>
        <p:nvSpPr>
          <p:cNvPr id="21" name="" descr="{&quot;isTemplate&quot;:true,&quot;type&quot;:&quot;text&quot;}"/>
          <p:cNvSpPr txBox="1"/>
          <p:nvPr/>
        </p:nvSpPr>
        <p:spPr>
          <a:xfrm rot="0" flipH="0" flipV="0">
            <a:off x="762000" y="819150"/>
            <a:ext cx="2514600" cy="161925"/>
          </a:xfrm>
          <a:prstGeom prst="rect"/>
        </p:spPr>
        <p:txBody>
          <a:bodyPr wrap="none" lIns="0" tIns="0" rIns="0" bIns="0"/>
          <a:p>
            <a:pPr>
              <a:lnSpc>
                <a:spcPct val="100000"/>
              </a:lnSpc>
            </a:pPr>
            <a:r>
              <a:rPr lang="en-US" sz="1050" spc="450">
                <a:solidFill>
                  <a:srgbClr val="4A7C59"/>
                </a:solidFill>
                <a:latin typeface="Microsoft YaHei"/>
                <a:ea typeface="Microsoft YaHei"/>
              </a:rPr>
              <a:t>SIGN-UP &amp; GROUPING</a:t>
            </a:r>
            <a:endParaRPr/>
          </a:p>
        </p:txBody>
      </p:sp>
      <p:sp>
        <p:nvSpPr>
          <p:cNvPr id="22" name=""/>
          <p:cNvSpPr/>
          <p:nvPr/>
        </p:nvSpPr>
        <p:spPr>
          <a:xfrm rot="0" flipH="0" flipV="0">
            <a:off x="3048000" y="762000"/>
            <a:ext cx="571500" cy="9525"/>
          </a:xfrm>
          <a:prstGeom prst="rect">
            <a:avLst/>
          </a:prstGeom>
          <a:solidFill>
            <a:srgbClr val="E8B86D"/>
          </a:solidFill>
          <a:ln/>
        </p:spPr>
        <p:txBody>
          <a:bodyPr/>
          <a:p/>
        </p:txBody>
      </p:sp>
      <p:sp>
        <p:nvSpPr>
          <p:cNvPr id="23" name="" descr="{&quot;isTemplate&quot;:true,&quot;type&quot;:&quot;text&quot;}"/>
          <p:cNvSpPr txBox="1"/>
          <p:nvPr/>
        </p:nvSpPr>
        <p:spPr>
          <a:xfrm rot="0" flipH="0" flipV="0">
            <a:off x="10972800" y="457200"/>
            <a:ext cx="457200" cy="161925"/>
          </a:xfrm>
          <a:prstGeom prst="rect"/>
        </p:spPr>
        <p:txBody>
          <a:bodyPr wrap="none" lIns="0" tIns="0" rIns="0" bIns="0"/>
          <a:p>
            <a:pPr>
              <a:lnSpc>
                <a:spcPct val="100000"/>
              </a:lnSpc>
            </a:pPr>
            <a:r>
              <a:rPr lang="en-US" sz="1050">
                <a:solidFill>
                  <a:srgbClr val="94A3B8"/>
                </a:solidFill>
                <a:latin typeface="Microsoft YaHei"/>
                <a:ea typeface="Microsoft YaHei"/>
              </a:rPr>
              <a:t>10 / 14</a:t>
            </a:r>
            <a:endParaRPr/>
          </a:p>
        </p:txBody>
      </p:sp>
      <p:sp>
        <p:nvSpPr>
          <p:cNvPr id="24" name="" descr="{&quot;isTemplate&quot;:true,&quot;type&quot;:&quot;text&quot;}"/>
          <p:cNvSpPr txBox="1"/>
          <p:nvPr/>
        </p:nvSpPr>
        <p:spPr>
          <a:xfrm rot="0" flipH="0" flipV="0">
            <a:off x="762000" y="1104900"/>
            <a:ext cx="4829175" cy="190500"/>
          </a:xfrm>
          <a:prstGeom prst="rect"/>
        </p:spPr>
        <p:txBody>
          <a:bodyPr wrap="none" lIns="0" tIns="0" rIns="0" bIns="0"/>
          <a:p>
            <a:pPr>
              <a:lnSpc>
                <a:spcPct val="100000"/>
              </a:lnSpc>
            </a:pPr>
            <a:r>
              <a:rPr lang="zh-CN" sz="1200" spc="75">
                <a:solidFill>
                  <a:srgbClr val="64748B"/>
                </a:solidFill>
                <a:latin typeface="Microsoft YaHei"/>
                <a:ea typeface="Microsoft YaHei"/>
              </a:rPr>
              <a:t>自愿</a:t>
            </a:r>
            <a:r>
              <a:rPr lang="en-US" sz="1200" spc="75">
                <a:solidFill>
                  <a:srgbClr val="64748B"/>
                </a:solidFill>
                <a:latin typeface="Microsoft YaHei"/>
                <a:ea typeface="Microsoft YaHei"/>
              </a:rPr>
              <a:t> + </a:t>
            </a:r>
            <a:r>
              <a:rPr lang="zh-CN" sz="1200" spc="75">
                <a:solidFill>
                  <a:srgbClr val="64748B"/>
                </a:solidFill>
                <a:latin typeface="Microsoft YaHei"/>
                <a:ea typeface="Microsoft YaHei"/>
              </a:rPr>
              <a:t>部门配额</a:t>
            </a:r>
            <a:r>
              <a:rPr lang="en-US" sz="1200" spc="75">
                <a:solidFill>
                  <a:srgbClr val="64748B"/>
                </a:solidFill>
                <a:latin typeface="Microsoft YaHei"/>
                <a:ea typeface="Microsoft YaHei"/>
              </a:rPr>
              <a:t> → </a:t>
            </a:r>
            <a:r>
              <a:rPr lang="zh-CN" sz="1200" spc="75">
                <a:solidFill>
                  <a:srgbClr val="64748B"/>
                </a:solidFill>
                <a:latin typeface="Microsoft YaHei"/>
                <a:ea typeface="Microsoft YaHei"/>
              </a:rPr>
              <a:t>跨部门随机打散</a:t>
            </a:r>
            <a:r>
              <a:rPr lang="en-US" sz="1200" spc="75">
                <a:solidFill>
                  <a:srgbClr val="64748B"/>
                </a:solidFill>
                <a:latin typeface="Microsoft YaHei"/>
                <a:ea typeface="Microsoft YaHei"/>
              </a:rPr>
              <a:t> → </a:t>
            </a:r>
            <a:r>
              <a:rPr lang="zh-CN" sz="1200" spc="75">
                <a:solidFill>
                  <a:srgbClr val="64748B"/>
                </a:solidFill>
                <a:latin typeface="Microsoft YaHei"/>
                <a:ea typeface="Microsoft YaHei"/>
              </a:rPr>
              <a:t>不适合剧烈运动可转后勤岗</a:t>
            </a:r>
            <a:endParaRPr/>
          </a:p>
        </p:txBody>
      </p:sp>
      <p:sp>
        <p:nvSpPr>
          <p:cNvPr id="25" name=""/>
          <p:cNvSpPr/>
          <p:nvPr/>
        </p:nvSpPr>
        <p:spPr>
          <a:xfrm rot="0" flipH="0" flipV="0">
            <a:off x="762000" y="1600200"/>
            <a:ext cx="5334000" cy="857250"/>
          </a:xfrm>
          <a:prstGeom prst="roundRect">
            <a:avLst>
              <a:gd name="adj" fmla="val 13333"/>
            </a:avLst>
          </a:prstGeom>
          <a:solidFill>
            <a:srgbClr val="FFFFFF"/>
          </a:solidFill>
          <a:ln/>
          <a:effectLst>
            <a:outerShdw blurRad="76200" dist="19050" dir="5400000">
              <a:srgbClr val="4A7C59">
                <a:alpha val="6000"/>
              </a:srgbClr>
            </a:outerShdw>
          </a:effectLst>
        </p:spPr>
        <p:txBody>
          <a:bodyPr/>
          <a:p/>
        </p:txBody>
      </p:sp>
      <p:sp>
        <p:nvSpPr>
          <p:cNvPr id="26" name=""/>
          <p:cNvSpPr/>
          <p:nvPr/>
        </p:nvSpPr>
        <p:spPr>
          <a:xfrm rot="0" flipH="0" flipV="0">
            <a:off x="914400" y="1800225"/>
            <a:ext cx="457200" cy="457200"/>
          </a:xfrm>
          <a:prstGeom prst="roundRect">
            <a:avLst>
              <a:gd name="adj" fmla="val 50000"/>
            </a:avLst>
          </a:prstGeom>
          <a:solidFill>
            <a:srgbClr val="4A7C59">
              <a:alpha val="10000"/>
            </a:srgbClr>
          </a:solidFill>
          <a:ln/>
        </p:spPr>
        <p:txBody>
          <a:bodyPr/>
          <a:p/>
        </p:txBody>
      </p:sp>
      <p:sp>
        <p:nvSpPr>
          <p:cNvPr id="27" name="" descr="{&quot;isTemplate&quot;:true,&quot;type&quot;:&quot;text&quot;}"/>
          <p:cNvSpPr txBox="1"/>
          <p:nvPr/>
        </p:nvSpPr>
        <p:spPr>
          <a:xfrm rot="0" flipH="0" flipV="0">
            <a:off x="1028700" y="1914525"/>
            <a:ext cx="238125" cy="228600"/>
          </a:xfrm>
          <a:prstGeom prst="rect"/>
        </p:spPr>
        <p:txBody>
          <a:bodyPr wrap="none" lIns="0" tIns="0" rIns="0" bIns="0"/>
          <a:p>
            <a:pPr>
              <a:lnSpc>
                <a:spcPct val="100000"/>
              </a:lnSpc>
            </a:pPr>
            <a:r>
              <a:rPr lang="en-US" sz="1500" b="1">
                <a:solidFill>
                  <a:srgbClr val="4A7C59"/>
                </a:solidFill>
                <a:latin typeface="Microsoft YaHei"/>
                <a:ea typeface="Microsoft YaHei"/>
              </a:rPr>
              <a:t>01</a:t>
            </a:r>
            <a:endParaRPr/>
          </a:p>
        </p:txBody>
      </p:sp>
      <p:sp>
        <p:nvSpPr>
          <p:cNvPr id="28" name="" descr="{&quot;isTemplate&quot;:true,&quot;type&quot;:&quot;text&quot;}"/>
          <p:cNvSpPr txBox="1"/>
          <p:nvPr/>
        </p:nvSpPr>
        <p:spPr>
          <a:xfrm rot="0" flipH="0" flipV="0">
            <a:off x="1524000" y="1800225"/>
            <a:ext cx="4419600" cy="209550"/>
          </a:xfrm>
          <a:prstGeom prst="rect"/>
        </p:spPr>
        <p:txBody>
          <a:bodyPr wrap="none" lIns="0" tIns="0" rIns="0" bIns="0"/>
          <a:p>
            <a:pPr>
              <a:lnSpc>
                <a:spcPct val="100000"/>
              </a:lnSpc>
            </a:pPr>
            <a:r>
              <a:rPr lang="zh-CN" sz="1350" b="1">
                <a:solidFill>
                  <a:srgbClr val="1F2937"/>
                </a:solidFill>
                <a:latin typeface="Microsoft YaHei"/>
                <a:ea typeface="Microsoft YaHei"/>
              </a:rPr>
              <a:t>自愿</a:t>
            </a:r>
            <a:r>
              <a:rPr lang="en-US" sz="1350" b="1">
                <a:solidFill>
                  <a:srgbClr val="1F2937"/>
                </a:solidFill>
                <a:latin typeface="Microsoft YaHei"/>
                <a:ea typeface="Microsoft YaHei"/>
              </a:rPr>
              <a:t> + </a:t>
            </a:r>
            <a:r>
              <a:rPr lang="zh-CN" sz="1350" b="1">
                <a:solidFill>
                  <a:srgbClr val="1F2937"/>
                </a:solidFill>
                <a:latin typeface="Microsoft YaHei"/>
                <a:ea typeface="Microsoft YaHei"/>
              </a:rPr>
              <a:t>部门配额</a:t>
            </a:r>
            <a:endParaRPr/>
          </a:p>
        </p:txBody>
      </p:sp>
      <p:sp>
        <p:nvSpPr>
          <p:cNvPr id="29" name="" descr="{&quot;isTemplate&quot;:true,&quot;type&quot;:&quot;text&quot;}"/>
          <p:cNvSpPr txBox="1"/>
          <p:nvPr/>
        </p:nvSpPr>
        <p:spPr>
          <a:xfrm rot="0" flipH="0" flipV="0">
            <a:off x="1524000" y="2047875"/>
            <a:ext cx="4419600" cy="209550"/>
          </a:xfrm>
          <a:prstGeom prst="rect"/>
        </p:spPr>
        <p:txBody>
          <a:bodyPr wrap="none" lIns="0" tIns="0" rIns="0" bIns="0"/>
          <a:p>
            <a:pPr>
              <a:lnSpc>
                <a:spcPct val="150000"/>
              </a:lnSpc>
            </a:pPr>
            <a:r>
              <a:rPr lang="zh-CN" sz="900">
                <a:solidFill>
                  <a:srgbClr val="64748B"/>
                </a:solidFill>
                <a:latin typeface="Microsoft YaHei"/>
                <a:ea typeface="Microsoft YaHei"/>
              </a:rPr>
              <a:t>按人头比例分配名额，确保跨部门比例均衡</a:t>
            </a:r>
            <a:endParaRPr/>
          </a:p>
        </p:txBody>
      </p:sp>
      <p:sp>
        <p:nvSpPr>
          <p:cNvPr id="30" name=""/>
          <p:cNvSpPr/>
          <p:nvPr/>
        </p:nvSpPr>
        <p:spPr>
          <a:xfrm rot="0" flipH="0" flipV="0">
            <a:off x="762000" y="2571750"/>
            <a:ext cx="5334000" cy="857250"/>
          </a:xfrm>
          <a:prstGeom prst="roundRect">
            <a:avLst>
              <a:gd name="adj" fmla="val 13333"/>
            </a:avLst>
          </a:prstGeom>
          <a:solidFill>
            <a:srgbClr val="FFFFFF"/>
          </a:solidFill>
          <a:ln/>
          <a:effectLst>
            <a:outerShdw blurRad="76200" dist="19050" dir="5400000">
              <a:srgbClr val="4A7C59">
                <a:alpha val="6000"/>
              </a:srgbClr>
            </a:outerShdw>
          </a:effectLst>
        </p:spPr>
        <p:txBody>
          <a:bodyPr/>
          <a:p/>
        </p:txBody>
      </p:sp>
      <p:sp>
        <p:nvSpPr>
          <p:cNvPr id="31" name=""/>
          <p:cNvSpPr/>
          <p:nvPr/>
        </p:nvSpPr>
        <p:spPr>
          <a:xfrm rot="0" flipH="0" flipV="0">
            <a:off x="914400" y="2771775"/>
            <a:ext cx="457200" cy="457200"/>
          </a:xfrm>
          <a:prstGeom prst="roundRect">
            <a:avLst>
              <a:gd name="adj" fmla="val 50000"/>
            </a:avLst>
          </a:prstGeom>
          <a:solidFill>
            <a:srgbClr val="4A7C59">
              <a:alpha val="10000"/>
            </a:srgbClr>
          </a:solidFill>
          <a:ln/>
        </p:spPr>
        <p:txBody>
          <a:bodyPr/>
          <a:p/>
        </p:txBody>
      </p:sp>
      <p:sp>
        <p:nvSpPr>
          <p:cNvPr id="32" name="" descr="{&quot;isTemplate&quot;:true,&quot;type&quot;:&quot;text&quot;}"/>
          <p:cNvSpPr txBox="1"/>
          <p:nvPr/>
        </p:nvSpPr>
        <p:spPr>
          <a:xfrm rot="0" flipH="0" flipV="0">
            <a:off x="1028700" y="2886075"/>
            <a:ext cx="238125" cy="228600"/>
          </a:xfrm>
          <a:prstGeom prst="rect"/>
        </p:spPr>
        <p:txBody>
          <a:bodyPr wrap="none" lIns="0" tIns="0" rIns="0" bIns="0"/>
          <a:p>
            <a:pPr>
              <a:lnSpc>
                <a:spcPct val="100000"/>
              </a:lnSpc>
            </a:pPr>
            <a:r>
              <a:rPr lang="en-US" sz="1500" b="1">
                <a:solidFill>
                  <a:srgbClr val="4A7C59"/>
                </a:solidFill>
                <a:latin typeface="Microsoft YaHei"/>
                <a:ea typeface="Microsoft YaHei"/>
              </a:rPr>
              <a:t>02</a:t>
            </a:r>
            <a:endParaRPr/>
          </a:p>
        </p:txBody>
      </p:sp>
      <p:sp>
        <p:nvSpPr>
          <p:cNvPr id="33" name="" descr="{&quot;isTemplate&quot;:true,&quot;type&quot;:&quot;text&quot;}"/>
          <p:cNvSpPr txBox="1"/>
          <p:nvPr/>
        </p:nvSpPr>
        <p:spPr>
          <a:xfrm rot="0" flipH="0" flipV="0">
            <a:off x="1524000" y="2771775"/>
            <a:ext cx="4419600" cy="209550"/>
          </a:xfrm>
          <a:prstGeom prst="rect"/>
        </p:spPr>
        <p:txBody>
          <a:bodyPr wrap="none" lIns="0" tIns="0" rIns="0" bIns="0"/>
          <a:p>
            <a:pPr>
              <a:lnSpc>
                <a:spcPct val="100000"/>
              </a:lnSpc>
            </a:pPr>
            <a:r>
              <a:rPr lang="zh-CN" sz="1350" b="1">
                <a:solidFill>
                  <a:srgbClr val="1F2937"/>
                </a:solidFill>
                <a:latin typeface="Microsoft YaHei"/>
                <a:ea typeface="Microsoft YaHei"/>
              </a:rPr>
              <a:t>部门打散</a:t>
            </a:r>
            <a:r>
              <a:rPr lang="en-US" sz="1350" b="1">
                <a:solidFill>
                  <a:srgbClr val="1F2937"/>
                </a:solidFill>
                <a:latin typeface="Microsoft YaHei"/>
                <a:ea typeface="Microsoft YaHei"/>
              </a:rPr>
              <a:t> + </a:t>
            </a:r>
            <a:r>
              <a:rPr lang="zh-CN" sz="1350" b="1">
                <a:solidFill>
                  <a:srgbClr val="1F2937"/>
                </a:solidFill>
                <a:latin typeface="Microsoft YaHei"/>
                <a:ea typeface="Microsoft YaHei"/>
              </a:rPr>
              <a:t>入职年限均衡</a:t>
            </a:r>
            <a:endParaRPr/>
          </a:p>
        </p:txBody>
      </p:sp>
      <p:sp>
        <p:nvSpPr>
          <p:cNvPr id="34" name="" descr="{&quot;isTemplate&quot;:true,&quot;type&quot;:&quot;text&quot;}"/>
          <p:cNvSpPr txBox="1"/>
          <p:nvPr/>
        </p:nvSpPr>
        <p:spPr>
          <a:xfrm rot="0" flipH="0" flipV="0">
            <a:off x="1524000" y="3019425"/>
            <a:ext cx="4419600" cy="209550"/>
          </a:xfrm>
          <a:prstGeom prst="rect"/>
        </p:spPr>
        <p:txBody>
          <a:bodyPr wrap="none" lIns="0" tIns="0" rIns="0" bIns="0"/>
          <a:p>
            <a:pPr>
              <a:lnSpc>
                <a:spcPct val="150000"/>
              </a:lnSpc>
            </a:pPr>
            <a:r>
              <a:rPr lang="zh-CN" sz="900">
                <a:solidFill>
                  <a:srgbClr val="64748B"/>
                </a:solidFill>
                <a:latin typeface="Microsoft YaHei"/>
                <a:ea typeface="Microsoft YaHei"/>
              </a:rPr>
              <a:t>随机分组，禁止私下组队，每队</a:t>
            </a:r>
            <a:r>
              <a:rPr lang="en-US" sz="900">
                <a:solidFill>
                  <a:srgbClr val="64748B"/>
                </a:solidFill>
                <a:latin typeface="Microsoft YaHei"/>
                <a:ea typeface="Microsoft YaHei"/>
              </a:rPr>
              <a:t> 10 </a:t>
            </a:r>
            <a:r>
              <a:rPr lang="zh-CN" sz="900">
                <a:solidFill>
                  <a:srgbClr val="64748B"/>
                </a:solidFill>
                <a:latin typeface="Microsoft YaHei"/>
                <a:ea typeface="Microsoft YaHei"/>
              </a:rPr>
              <a:t>人左右</a:t>
            </a:r>
            <a:endParaRPr/>
          </a:p>
        </p:txBody>
      </p:sp>
      <p:sp>
        <p:nvSpPr>
          <p:cNvPr id="35" name=""/>
          <p:cNvSpPr/>
          <p:nvPr/>
        </p:nvSpPr>
        <p:spPr>
          <a:xfrm rot="0" flipH="0" flipV="0">
            <a:off x="762000" y="3543300"/>
            <a:ext cx="5334000" cy="857250"/>
          </a:xfrm>
          <a:prstGeom prst="roundRect">
            <a:avLst>
              <a:gd name="adj" fmla="val 13333"/>
            </a:avLst>
          </a:prstGeom>
          <a:solidFill>
            <a:srgbClr val="FFFFFF"/>
          </a:solidFill>
          <a:ln/>
          <a:effectLst>
            <a:outerShdw blurRad="76200" dist="19050" dir="5400000">
              <a:srgbClr val="4A7C59">
                <a:alpha val="6000"/>
              </a:srgbClr>
            </a:outerShdw>
          </a:effectLst>
        </p:spPr>
        <p:txBody>
          <a:bodyPr/>
          <a:p/>
        </p:txBody>
      </p:sp>
      <p:sp>
        <p:nvSpPr>
          <p:cNvPr id="36" name=""/>
          <p:cNvSpPr/>
          <p:nvPr/>
        </p:nvSpPr>
        <p:spPr>
          <a:xfrm rot="0" flipH="0" flipV="0">
            <a:off x="914400" y="3743325"/>
            <a:ext cx="457200" cy="457200"/>
          </a:xfrm>
          <a:prstGeom prst="roundRect">
            <a:avLst>
              <a:gd name="adj" fmla="val 50000"/>
            </a:avLst>
          </a:prstGeom>
          <a:solidFill>
            <a:srgbClr val="4A7C59">
              <a:alpha val="10000"/>
            </a:srgbClr>
          </a:solidFill>
          <a:ln/>
        </p:spPr>
        <p:txBody>
          <a:bodyPr/>
          <a:p/>
        </p:txBody>
      </p:sp>
      <p:sp>
        <p:nvSpPr>
          <p:cNvPr id="37" name="" descr="{&quot;isTemplate&quot;:true,&quot;type&quot;:&quot;text&quot;}"/>
          <p:cNvSpPr txBox="1"/>
          <p:nvPr/>
        </p:nvSpPr>
        <p:spPr>
          <a:xfrm rot="0" flipH="0" flipV="0">
            <a:off x="1028700" y="3857625"/>
            <a:ext cx="238125" cy="228600"/>
          </a:xfrm>
          <a:prstGeom prst="rect"/>
        </p:spPr>
        <p:txBody>
          <a:bodyPr wrap="none" lIns="0" tIns="0" rIns="0" bIns="0"/>
          <a:p>
            <a:pPr>
              <a:lnSpc>
                <a:spcPct val="100000"/>
              </a:lnSpc>
            </a:pPr>
            <a:r>
              <a:rPr lang="en-US" sz="1500" b="1">
                <a:solidFill>
                  <a:srgbClr val="4A7C59"/>
                </a:solidFill>
                <a:latin typeface="Microsoft YaHei"/>
                <a:ea typeface="Microsoft YaHei"/>
              </a:rPr>
              <a:t>03</a:t>
            </a:r>
            <a:endParaRPr/>
          </a:p>
        </p:txBody>
      </p:sp>
      <p:sp>
        <p:nvSpPr>
          <p:cNvPr id="38" name="" descr="{&quot;isTemplate&quot;:true,&quot;type&quot;:&quot;text&quot;}"/>
          <p:cNvSpPr txBox="1"/>
          <p:nvPr/>
        </p:nvSpPr>
        <p:spPr>
          <a:xfrm rot="0" flipH="0" flipV="0">
            <a:off x="1524000" y="3743325"/>
            <a:ext cx="4419600" cy="209550"/>
          </a:xfrm>
          <a:prstGeom prst="rect"/>
        </p:spPr>
        <p:txBody>
          <a:bodyPr wrap="none" lIns="0" tIns="0" rIns="0" bIns="0"/>
          <a:p>
            <a:pPr>
              <a:lnSpc>
                <a:spcPct val="100000"/>
              </a:lnSpc>
            </a:pPr>
            <a:r>
              <a:rPr lang="zh-CN" sz="1350" b="1">
                <a:solidFill>
                  <a:srgbClr val="1F2937"/>
                </a:solidFill>
                <a:latin typeface="Microsoft YaHei"/>
                <a:ea typeface="Microsoft YaHei"/>
              </a:rPr>
              <a:t>后勤服务岗</a:t>
            </a:r>
            <a:endParaRPr/>
          </a:p>
        </p:txBody>
      </p:sp>
      <p:sp>
        <p:nvSpPr>
          <p:cNvPr id="39" name="" descr="{&quot;isTemplate&quot;:true,&quot;type&quot;:&quot;text&quot;}"/>
          <p:cNvSpPr txBox="1"/>
          <p:nvPr/>
        </p:nvSpPr>
        <p:spPr>
          <a:xfrm rot="0" flipH="0" flipV="0">
            <a:off x="1524000" y="3990975"/>
            <a:ext cx="4419600" cy="209550"/>
          </a:xfrm>
          <a:prstGeom prst="rect"/>
        </p:spPr>
        <p:txBody>
          <a:bodyPr wrap="none" lIns="0" tIns="0" rIns="0" bIns="0"/>
          <a:p>
            <a:pPr>
              <a:lnSpc>
                <a:spcPct val="150000"/>
              </a:lnSpc>
            </a:pPr>
            <a:r>
              <a:rPr lang="zh-CN" sz="900">
                <a:solidFill>
                  <a:srgbClr val="64748B"/>
                </a:solidFill>
                <a:latin typeface="Microsoft YaHei"/>
                <a:ea typeface="Microsoft YaHei"/>
              </a:rPr>
              <a:t>不适合剧烈运动者可承担拍照、计分等支持工作，享同等福利</a:t>
            </a:r>
            <a:endParaRPr/>
          </a:p>
        </p:txBody>
      </p:sp>
      <p:sp>
        <p:nvSpPr>
          <p:cNvPr id="40" name=""/>
          <p:cNvSpPr/>
          <p:nvPr/>
        </p:nvSpPr>
        <p:spPr>
          <a:xfrm rot="0" flipH="0" flipV="0">
            <a:off x="762000" y="4514850"/>
            <a:ext cx="5334000" cy="857250"/>
          </a:xfrm>
          <a:prstGeom prst="roundRect">
            <a:avLst>
              <a:gd name="adj" fmla="val 13333"/>
            </a:avLst>
          </a:prstGeom>
          <a:solidFill>
            <a:srgbClr val="FFFFFF"/>
          </a:solidFill>
          <a:ln/>
          <a:effectLst>
            <a:outerShdw blurRad="76200" dist="19050" dir="5400000">
              <a:srgbClr val="4A7C59">
                <a:alpha val="6000"/>
              </a:srgbClr>
            </a:outerShdw>
          </a:effectLst>
        </p:spPr>
        <p:txBody>
          <a:bodyPr/>
          <a:p/>
        </p:txBody>
      </p:sp>
      <p:sp>
        <p:nvSpPr>
          <p:cNvPr id="41" name=""/>
          <p:cNvSpPr/>
          <p:nvPr/>
        </p:nvSpPr>
        <p:spPr>
          <a:xfrm rot="0" flipH="0" flipV="0">
            <a:off x="914400" y="4714875"/>
            <a:ext cx="457200" cy="457200"/>
          </a:xfrm>
          <a:prstGeom prst="roundRect">
            <a:avLst>
              <a:gd name="adj" fmla="val 50000"/>
            </a:avLst>
          </a:prstGeom>
          <a:solidFill>
            <a:srgbClr val="4A7C59">
              <a:alpha val="10000"/>
            </a:srgbClr>
          </a:solidFill>
          <a:ln/>
        </p:spPr>
        <p:txBody>
          <a:bodyPr/>
          <a:p/>
        </p:txBody>
      </p:sp>
      <p:sp>
        <p:nvSpPr>
          <p:cNvPr id="42" name="" descr="{&quot;isTemplate&quot;:true,&quot;type&quot;:&quot;text&quot;}"/>
          <p:cNvSpPr txBox="1"/>
          <p:nvPr/>
        </p:nvSpPr>
        <p:spPr>
          <a:xfrm rot="0" flipH="0" flipV="0">
            <a:off x="1028700" y="4829175"/>
            <a:ext cx="238125" cy="228600"/>
          </a:xfrm>
          <a:prstGeom prst="rect"/>
        </p:spPr>
        <p:txBody>
          <a:bodyPr wrap="none" lIns="0" tIns="0" rIns="0" bIns="0"/>
          <a:p>
            <a:pPr>
              <a:lnSpc>
                <a:spcPct val="100000"/>
              </a:lnSpc>
            </a:pPr>
            <a:r>
              <a:rPr lang="en-US" sz="1500" b="1">
                <a:solidFill>
                  <a:srgbClr val="4A7C59"/>
                </a:solidFill>
                <a:latin typeface="Microsoft YaHei"/>
                <a:ea typeface="Microsoft YaHei"/>
              </a:rPr>
              <a:t>04</a:t>
            </a:r>
            <a:endParaRPr/>
          </a:p>
        </p:txBody>
      </p:sp>
      <p:sp>
        <p:nvSpPr>
          <p:cNvPr id="43" name="" descr="{&quot;isTemplate&quot;:true,&quot;type&quot;:&quot;text&quot;}"/>
          <p:cNvSpPr txBox="1"/>
          <p:nvPr/>
        </p:nvSpPr>
        <p:spPr>
          <a:xfrm rot="0" flipH="0" flipV="0">
            <a:off x="1524000" y="4714875"/>
            <a:ext cx="4419600" cy="209550"/>
          </a:xfrm>
          <a:prstGeom prst="rect"/>
        </p:spPr>
        <p:txBody>
          <a:bodyPr wrap="none" lIns="0" tIns="0" rIns="0" bIns="0"/>
          <a:p>
            <a:pPr>
              <a:lnSpc>
                <a:spcPct val="100000"/>
              </a:lnSpc>
            </a:pPr>
            <a:r>
              <a:rPr lang="en-US" sz="1350" b="1">
                <a:solidFill>
                  <a:srgbClr val="1F2937"/>
                </a:solidFill>
                <a:latin typeface="Microsoft YaHei"/>
                <a:ea typeface="Microsoft YaHei"/>
              </a:rPr>
              <a:t>3 </a:t>
            </a:r>
            <a:r>
              <a:rPr lang="zh-CN" sz="1350" b="1">
                <a:solidFill>
                  <a:srgbClr val="1F2937"/>
                </a:solidFill>
                <a:latin typeface="Microsoft YaHei"/>
                <a:ea typeface="Microsoft YaHei"/>
              </a:rPr>
              <a:t>天报备机制</a:t>
            </a:r>
            <a:endParaRPr/>
          </a:p>
        </p:txBody>
      </p:sp>
      <p:sp>
        <p:nvSpPr>
          <p:cNvPr id="44" name="" descr="{&quot;isTemplate&quot;:true,&quot;type&quot;:&quot;text&quot;}"/>
          <p:cNvSpPr txBox="1"/>
          <p:nvPr/>
        </p:nvSpPr>
        <p:spPr>
          <a:xfrm rot="0" flipH="0" flipV="0">
            <a:off x="1524000" y="4962525"/>
            <a:ext cx="4419600" cy="209550"/>
          </a:xfrm>
          <a:prstGeom prst="rect"/>
        </p:spPr>
        <p:txBody>
          <a:bodyPr wrap="none" lIns="0" tIns="0" rIns="0" bIns="0"/>
          <a:p>
            <a:pPr>
              <a:lnSpc>
                <a:spcPct val="150000"/>
              </a:lnSpc>
            </a:pPr>
            <a:r>
              <a:rPr lang="zh-CN" sz="900">
                <a:solidFill>
                  <a:srgbClr val="64748B"/>
                </a:solidFill>
                <a:latin typeface="Microsoft YaHei"/>
                <a:ea typeface="Microsoft YaHei"/>
              </a:rPr>
              <a:t>原则上不接受临时退出，名额可内部转让，需提前</a:t>
            </a:r>
            <a:r>
              <a:rPr lang="en-US" sz="900">
                <a:solidFill>
                  <a:srgbClr val="64748B"/>
                </a:solidFill>
                <a:latin typeface="Microsoft YaHei"/>
                <a:ea typeface="Microsoft YaHei"/>
              </a:rPr>
              <a:t> 3 </a:t>
            </a:r>
            <a:r>
              <a:rPr lang="zh-CN" sz="900">
                <a:solidFill>
                  <a:srgbClr val="64748B"/>
                </a:solidFill>
                <a:latin typeface="Microsoft YaHei"/>
                <a:ea typeface="Microsoft YaHei"/>
              </a:rPr>
              <a:t>天报备</a:t>
            </a:r>
            <a:endParaRPr/>
          </a:p>
        </p:txBody>
      </p:sp>
      <p:sp>
        <p:nvSpPr>
          <p:cNvPr id="45" name=""/>
          <p:cNvSpPr/>
          <p:nvPr/>
        </p:nvSpPr>
        <p:spPr>
          <a:xfrm rot="0" flipH="0" flipV="0">
            <a:off x="6477000" y="1600200"/>
            <a:ext cx="4953000" cy="3733800"/>
          </a:xfrm>
          <a:prstGeom prst="roundRect">
            <a:avLst>
              <a:gd name="adj" fmla="val 4082"/>
            </a:avLst>
          </a:prstGeom>
          <a:solidFill>
            <a:srgbClr val="FFFFFF"/>
          </a:solidFill>
          <a:ln/>
          <a:effectLst>
            <a:outerShdw blurRad="114300" dist="38100" dir="5400000">
              <a:srgbClr val="4A7C59">
                <a:alpha val="8000"/>
              </a:srgbClr>
            </a:outerShdw>
          </a:effectLst>
        </p:spPr>
        <p:txBody>
          <a:bodyPr/>
          <a:p/>
        </p:txBody>
      </p:sp>
      <p:sp>
        <p:nvSpPr>
          <p:cNvPr id="46" name="" descr="{&quot;isTemplate&quot;:true,&quot;type&quot;:&quot;text&quot;}"/>
          <p:cNvSpPr txBox="1"/>
          <p:nvPr/>
        </p:nvSpPr>
        <p:spPr>
          <a:xfrm rot="0" flipH="0" flipV="0">
            <a:off x="6743700" y="1866900"/>
            <a:ext cx="4419600" cy="142875"/>
          </a:xfrm>
          <a:prstGeom prst="rect"/>
        </p:spPr>
        <p:txBody>
          <a:bodyPr wrap="none" lIns="0" tIns="0" rIns="0" bIns="0"/>
          <a:p>
            <a:pPr>
              <a:lnSpc>
                <a:spcPct val="100000"/>
              </a:lnSpc>
            </a:pPr>
            <a:r>
              <a:rPr lang="en-US" sz="900" b="1" spc="225">
                <a:solidFill>
                  <a:srgbClr val="4A7C59"/>
                </a:solidFill>
                <a:latin typeface="Microsoft YaHei"/>
                <a:ea typeface="Microsoft YaHei"/>
              </a:rPr>
              <a:t>FLOW · </a:t>
            </a:r>
            <a:r>
              <a:rPr lang="zh-CN" sz="900" b="1" spc="225">
                <a:solidFill>
                  <a:srgbClr val="4A7C59"/>
                </a:solidFill>
                <a:latin typeface="Microsoft YaHei"/>
                <a:ea typeface="Microsoft YaHei"/>
              </a:rPr>
              <a:t>流程示意</a:t>
            </a:r>
            <a:endParaRPr/>
          </a:p>
        </p:txBody>
      </p:sp>
      <p:sp>
        <p:nvSpPr>
          <p:cNvPr id="47" name="" descr="{&quot;isTemplate&quot;:true,&quot;type&quot;:&quot;text&quot;}"/>
          <p:cNvSpPr txBox="1"/>
          <p:nvPr/>
        </p:nvSpPr>
        <p:spPr>
          <a:xfrm rot="0" flipH="0" flipV="0">
            <a:off x="6743700" y="2047875"/>
            <a:ext cx="4419600" cy="257175"/>
          </a:xfrm>
          <a:prstGeom prst="rect"/>
        </p:spPr>
        <p:txBody>
          <a:bodyPr wrap="none" lIns="0" tIns="0" rIns="0" bIns="0"/>
          <a:p>
            <a:pPr>
              <a:lnSpc>
                <a:spcPct val="100000"/>
              </a:lnSpc>
            </a:pPr>
            <a:r>
              <a:rPr lang="zh-CN" sz="1650" b="1">
                <a:solidFill>
                  <a:srgbClr val="1F2937"/>
                </a:solidFill>
                <a:latin typeface="Microsoft YaHei"/>
                <a:ea typeface="Microsoft YaHei"/>
              </a:rPr>
              <a:t>从报名到出行，</a:t>
            </a:r>
            <a:r>
              <a:rPr lang="en-US" sz="1650" b="1">
                <a:solidFill>
                  <a:srgbClr val="1F2937"/>
                </a:solidFill>
                <a:latin typeface="Microsoft YaHei"/>
                <a:ea typeface="Microsoft YaHei"/>
              </a:rPr>
              <a:t>6 </a:t>
            </a:r>
            <a:r>
              <a:rPr lang="zh-CN" sz="1650" b="1">
                <a:solidFill>
                  <a:srgbClr val="1F2937"/>
                </a:solidFill>
                <a:latin typeface="Microsoft YaHei"/>
                <a:ea typeface="Microsoft YaHei"/>
              </a:rPr>
              <a:t>步闭环</a:t>
            </a:r>
            <a:endParaRPr/>
          </a:p>
        </p:txBody>
      </p:sp>
      <p:pic>
        <p:nvPicPr>
          <p:cNvPr id="48" name=""/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r:embed="rId1"/>
              </a:ext>
            </a:extLst>
          </a:blip>
          <a:stretch>
            <a:fillRect/>
          </a:stretch>
        </p:blipFill>
        <p:spPr>
          <a:xfrm rot="0" flipH="0" flipV="0">
            <a:off x="6810375" y="2581275"/>
            <a:ext cx="4286250" cy="2381250"/>
          </a:xfrm>
          <a:prstGeom prst="rect">
            <a:avLst/>
          </a:prstGeom>
          <a:ln/>
        </p:spPr>
      </p:pic>
      <p:sp>
        <p:nvSpPr>
          <p:cNvPr id="49" name="" descr="{&quot;isTemplate&quot;:true,&quot;type&quot;:&quot;text&quot;}"/>
          <p:cNvSpPr txBox="1"/>
          <p:nvPr/>
        </p:nvSpPr>
        <p:spPr>
          <a:xfrm rot="0" flipH="0" flipV="0">
            <a:off x="762000" y="6477000"/>
            <a:ext cx="1600200" cy="152400"/>
          </a:xfrm>
          <a:prstGeom prst="rect"/>
        </p:spPr>
        <p:txBody>
          <a:bodyPr wrap="none" lIns="0" tIns="0" rIns="0" bIns="0"/>
          <a:p>
            <a:pPr>
              <a:lnSpc>
                <a:spcPct val="100000"/>
              </a:lnSpc>
            </a:pPr>
            <a:r>
              <a:rPr lang="zh-CN" sz="975" spc="75">
                <a:solidFill>
                  <a:srgbClr val="94A3B8"/>
                </a:solidFill>
                <a:latin typeface="Microsoft YaHei"/>
                <a:ea typeface="Microsoft YaHei"/>
              </a:rPr>
              <a:t>公司户外活动二天团建方案</a:t>
            </a:r>
            <a:endParaRPr/>
          </a:p>
        </p:txBody>
      </p:sp>
      <p:sp>
        <p:nvSpPr>
          <p:cNvPr id="50" name=""/>
          <p:cNvSpPr/>
          <p:nvPr/>
        </p:nvSpPr>
        <p:spPr>
          <a:xfrm rot="0" flipH="0" flipV="0">
            <a:off x="10534650" y="6543675"/>
            <a:ext cx="266700" cy="19050"/>
          </a:xfrm>
          <a:prstGeom prst="rect">
            <a:avLst/>
          </a:prstGeom>
          <a:solidFill>
            <a:srgbClr val="E76F51"/>
          </a:solidFill>
          <a:ln/>
        </p:spPr>
        <p:txBody>
          <a:bodyPr/>
          <a:p/>
        </p:txBody>
      </p:sp>
      <p:sp>
        <p:nvSpPr>
          <p:cNvPr id="51" name="" descr="{&quot;isTemplate&quot;:true,&quot;type&quot;:&quot;text&quot;}"/>
          <p:cNvSpPr txBox="1"/>
          <p:nvPr/>
        </p:nvSpPr>
        <p:spPr>
          <a:xfrm rot="0" flipH="0" flipV="0">
            <a:off x="10877550" y="6477000"/>
            <a:ext cx="552450" cy="152400"/>
          </a:xfrm>
          <a:prstGeom prst="rect"/>
        </p:spPr>
        <p:txBody>
          <a:bodyPr wrap="none" lIns="0" tIns="0" rIns="0" bIns="0"/>
          <a:p>
            <a:pPr>
              <a:lnSpc>
                <a:spcPct val="100000"/>
              </a:lnSpc>
            </a:pPr>
            <a:r>
              <a:rPr lang="en-US" sz="975" spc="150">
                <a:solidFill>
                  <a:srgbClr val="94A3B8"/>
                </a:solidFill>
                <a:latin typeface="Microsoft YaHei"/>
                <a:ea typeface="Microsoft YaHei"/>
              </a:rPr>
              <a:t>10 / 14</a:t>
            </a:r>
            <a:endParaRPr/>
          </a:p>
        </p:txBody>
      </p:sp>
    </p:spTree>
  </p:cSld>
</p:sld>
</file>

<file path=ppt/slides/slide11.xml><?xml version="1.0" encoding="utf-8"?>
<p:sld xmlns:p="http://schemas.openxmlformats.org/presentationml/2006/main" xmlns:a="http://schemas.openxmlformats.org/drawingml/2006/main">
  <p:cSld>
    <p:spTree>
      <p:nvGrpSpPr>
        <p:cNvPr id="52" name="" descr="&lt;Slide style={{ width: 1280, height: 720, position: 'relative', overflow: 'hidden', background: '#FAF7F2' }}&gt;&#10;    {/* A 区 · 标题块 */}&#10;    &lt;Text style={{&#10;        position: 'absolute',&#10;        top: 36, left: 80,&#10;        fontSize: 36,&#10;        fontWeight: 'bold',&#10;        color: '#1F2937',&#10;        letterSpacing: 2,&#10;    }}&gt;&#10;        安全保障&#10;    &lt;/Text&gt;&#10;    &lt;Text style={{&#10;        position: 'absolute',&#10;        top: 86, left: 80,&#10;        fontSize: 14,&#10;        color: '#4A7C59',&#10;        letterSpacing: 6,&#10;    }}&gt;&#10;        SAFETY&#10;    &lt;/Text&gt;&#10;    &lt;Box style={{&#10;        position: 'absolute',&#10;        top: 80, left: 220,&#10;        width: 60, height: 1,&#10;        background: '#E8B86D',&#10;    }} /&gt;&#10;&#10;    {/* 顶部右侧：章节序号 */}&#10;    &lt;Text style={{&#10;        position: 'absolute',&#10;        top: 48, right: 80,&#10;        fontSize: 14, color: '#94A3B8',&#10;    }}&gt;&#10;        11 / 14&#10;    &lt;/Text&gt;&#10;&#10;    {/* 引导句 */}&#10;    &lt;Text style={{&#10;        position: 'absolute',&#10;        top: 116, left: 80,&#10;        fontSize: 16, color: '#64748B', letterSpacing: 1,&#10;    }}&gt;&#10;        行前预防 · 现场保障 · 应急处置 三道防线，把风险关进笼子&#10;    &lt;/Text&gt;&#10;&#10;    {/* ===== 3 模块卡片（非对称，宽度递增） ===== */}&#10;    {/* 卡片 1 · 行前准备 */}&#10;    &lt;Box style={{&#10;        position: 'absolute',&#10;        top: 168, left: 80,&#10;        width: 290, height: 392,&#10;        borderRadius: 16,&#10;        background: '#FFFFFF',&#10;        padding: 24,&#10;        flexDirection: 'column',&#10;        justifyContent: 'space-between',&#10;        boxShadow: '0 4px 12px rgba(74,124,89,0.08)',&#10;    }}&gt;&#10;        {/* 顶部：步骤标 */}&#10;        &lt;Box&gt;&#10;            &lt;Box style={{&#10;                width: 56, height: 56,&#10;                borderRadius: 16,&#10;                background: 'linear-gradient(135deg, #4A7C59 0%, #6B9B7A 100%)',&#10;                alignItems: 'center',&#10;                justifyContent: 'center',&#10;            }}&gt;&#10;                &lt;Text style={{ fontSize: 22, fontWeight: 'bold', color: '#FAF7F2' }}&gt;01&lt;/Text&gt;&#10;            &lt;/Box&gt;&#10;            &lt;Text style={{ fontSize: 11, color: '#4A7C59', letterSpacing: 3, fontWeight: 600, marginTop: 16 }}&gt;&#10;                BEFORE · 行前&#10;            &lt;/Text&gt;&#10;            &lt;Text style={{ fontSize: 24, fontWeight: 'bold', color: '#1F2937', marginTop: 4 }}&gt;&#10;                预防先于风险&#10;            &lt;/Text&gt;&#10;        &lt;/Box&gt;&#10;&#10;        {/* 要点列表 */}&#10;        &lt;Box style={{ gap: 14 }}&gt;&#10;            &lt;Box style={{ flexDirection: 'row', gap: 10, alignItems: 'flex-start' }}&gt;&#10;                &lt;Box style={{ width: 4, height: 16, background: '#4A7C59', marginTop: 4, borderRadius: 2 }} /&gt;&#10;                &lt;Text style={{ flex: 1, fontSize: 13, color: '#1F2937', lineHeight: 1.6 }}&gt;&#10;                    全员购买 &lt;Text style={{ fontWeight: 'bold' }}&gt;2 天短期意外险&lt;/Text&gt;，保额 50 万 / 人&#10;                &lt;/Text&gt;&#10;            &lt;/Box&gt;&#10;            &lt;Box style={{ flexDirection: 'row', gap: 10, alignItems: 'flex-start' }}&gt;&#10;                &lt;Box style={{ width: 4, height: 16, background: '#4A7C59', marginTop: 4, borderRadius: 2 }} /&gt;&#10;                &lt;Text style={{ flex: 1, fontSize: 13, color: '#1F2937', lineHeight: 1.6 }}&gt;&#10;                    行前一周发布装备清单：运动鞋 · 速干衣 · 雨具 · 防晒 · 防蚊&#10;                &lt;/Text&gt;&#10;            &lt;/Box&gt;&#10;            &lt;Box style={{ flexDirection: 'row', gap: 10, alignItems: 'flex-start' }}&gt;&#10;                &lt;Box style={{ width: 4, height: 16, background: '#4A7C59', marginTop: 4, borderRadius: 2 }} /&gt;&#10;                &lt;Text style={{ flex: 1, fontSize: 13, color: '#1F2937', lineHeight: 1.6 }}&gt;&#10;                    签署《健康声明与免责确认书》&#10;                &lt;/Text&gt;&#10;            &lt;/Box&gt;&#10;        &lt;/Box&gt;&#10;    &lt;/Box&gt;&#10;&#10;    {/* 卡片 2 · 现场保障（中间高一些） */}&#10;    &lt;Box style={{&#10;        position: 'absolute',&#10;        top: 168, left: 388,&#10;        width: 420, height: 392,&#10;        borderRadius: 16,&#10;        background: '#FFFFFF',&#10;        padding: 28,&#10;        flexDirection: 'column',&#10;        justifyContent: 'space-between',&#10;        boxShadow: '0 4px 12px rgba(74,124,89,0.08)',&#10;    }}&gt;&#10;        {/* 顶部：步骤标 */}&#10;        &lt;Box&gt;&#10;            &lt;Box style={{&#10;                width: 64, height: 64,&#10;                borderRadius: 18,&#10;                background: 'linear-gradient(135deg, #E76F51 0%, #F4A261 100%)',&#10;                alignItems: 'center',&#10;                justifyContent: 'center',&#10;            }}&gt;&#10;                &lt;Text style={{ fontSize: 26, fontWeight: 'bold', color: '#FAF7F2' }}&gt;02&lt;/Text&gt;&#10;            &lt;/Box&gt;&#10;            &lt;Text style={{ fontSize: 11, color: '#E76F51', letterSpacing: 3, fontWeight: 600, marginTop: 16 }}&gt;&#10;                ON-SITE · 现场&#10;            &lt;/Text&gt;&#10;            &lt;Text style={{ fontSize: 26, fontWeight: 'bold', color: '#1F2937', marginTop: 4 }}&gt;&#10;                把保障落到每一分钟&#10;            &lt;/Text&gt;&#10;        &lt;/Box&gt;&#10;&#10;        {/* 现场保障要点 */}&#10;        &lt;Box style={{ gap: 12 }}&gt;&#10;            {[&#10;                { num: '1', text: '随队医师 1 名 · 急救包 2 套 · AED 设备 1 台（与酒店协调）' },&#10;                { num: '2', text: '拓展器材使用前由教练逐一检查' },&#10;                { num: '3', text: '徒步路线提前踩点，标注危险路段' },&#10;                { num: '4', text: '每队配对讲机 1 台，领队与副领队每 30 分钟通联一次' },&#10;            ].map((it, i) =&gt; (&#10;                &lt;Box key={i} style={{ flexDirection: 'row', gap: 12, alignItems: 'flex-start' }}&gt;&#10;                    &lt;Box style={{&#10;                        width: 24, height: 24,&#10;                        borderRadius: 12,&#10;                        background: 'rgba(231,111,81,0.12)',&#10;                        alignItems: 'center', justifyContent: 'center',&#10;                    }}&gt;&#10;                        &lt;Text style={{ fontSize: 11, fontWeight: 'bold', color: '#E76F51' }}&gt;{it.num}&lt;/Text&gt;&#10;                    &lt;/Box&gt;&#10;                    &lt;Text style={{ flex: 1, fontSize: 13, color: '#1F2937', lineHeight: 1.6 }}&gt;&#10;                        {it.text}&#10;                    &lt;/Text&gt;&#10;                &lt;/Box&gt;&#10;            ))}&#10;        &lt;/Box&gt;&#10;    &lt;/Box&gt;&#10;&#10;    {/* 卡片 3 · 应急处置 */}&#10;    &lt;Box style={{&#10;        position: 'absolute',&#10;        top: 168, left: 826,&#10;        width: 374, height: 392,&#10;        borderRadius: 16,&#10;        background: 'linear-gradient(135deg, #1F2937 0%, #374151 100%)',&#10;        padding: 24,&#10;        flexDirection: 'column',&#10;        justifyContent: 'space-between',&#10;        boxShadow: '0 6px 16px rgba(31,41,55,0.20)',&#10;    }}&gt;&#10;        {/* 顶部 */}&#10;        &lt;Box&gt;&#10;            &lt;Box style={{&#10;                width: 56, height: 56,&#10;                borderRadius: 16,&#10;                background: 'linear-gradient(135deg, #E8B86D 0%, #F4A261 100%)',&#10;                alignItems: 'center',&#10;                justifyContent: 'center',&#10;            }}&gt;&#10;                &lt;Text style={{ fontSize: 22, fontWeight: 'bold', color: '#1F2937' }}&gt;03&lt;/Text&gt;&#10;            &lt;/Box&gt;&#10;            &lt;Text style={{ fontSize: 11, color: '#E8B86D', letterSpacing: 3, fontWeight: 600, marginTop: 16 }}&gt;&#10;                EMERGENCY · 应急&#10;            &lt;/Text&gt;&#10;            &lt;Text style={{ fontSize: 24, fontWeight: 'bold', color: '#FAF7F2', marginTop: 4 }}&gt;&#10;                5 场景快速响应&#10;            &lt;/Text&gt;&#10;        &lt;/Box&gt;&#10;&#10;        {/* 5 场景预览 */}&#10;        &lt;Box style={{ gap: 10 }}&gt;&#10;            {[&#10;                { label: '天气突变', val: '就近避险 · 启动返程' },&#10;                { label: '人员受伤', val: '医师处置 · 120 转运' },&#10;                { label: '人员走失', val: '15 分钟搜索 · 30 分钟报警' },&#10;                { label: '车辆故障', val: '备用大巴 · 网约车调度' },&#10;                { label: '突发疫情', val: '隔离就医 · 必要时延期' },&#10;            ].map((it, i) =&gt; (&#10;                &lt;Box key={i} style={{&#10;                    flexDirection: 'row', alignItems: 'center',&#10;                    paddingHorizontal: 12, paddingVertical: 8,&#10;                    background: 'rgba(250,247,242,0.08)',&#10;                    borderRadius: 8,&#10;                    gap: 8,&#10;                }}&gt;&#10;                    &lt;Text style={{ fontSize: 12, color: '#E8B86D', fontWeight: 600, width: 70 }}&gt;{it.label}&lt;/Text&gt;&#10;                    &lt;Text style={{ flex: 1, fontSize: 11, color: 'rgba(250,247,242,0.85)' }}&gt;{it.val}&lt;/Text&gt;&#10;                &lt;/Box&gt;&#10;            ))}&#10;        &lt;/Box&gt;&#10;    &lt;/Box&gt;&#10;&#10;    {/* C 区 · 页脚 */}&#10;    &lt;Box style={{&#10;        position: 'absolute',&#10;        bottom: 24, left: 80, right: 80,&#10;        flexDirection: 'row',&#10;        justifyContent: 'space-between',&#10;        alignItems: 'center',&#10;    }}&gt;&#10;        &lt;Text style={{ fontSize: 13, color: '#94A3B8', letterSpacing: 1 }}&gt;&#10;            公司户外活动二天团建方案&#10;        &lt;/Text&gt;&#10;        &lt;Box style={{ flexDirection: 'row', alignItems: 'center', gap: 8 }}&gt;&#10;            &lt;Box style={{ width: 28, height: 2, background: '#E76F51' }} /&gt;&#10;            &lt;Text style={{ fontSize: 13, color: '#94A3B8', letterSpacing: 2 }}&gt;11 / 14&lt;/Text&gt;&#10;        &lt;/Box&gt;&#10;    &lt;/Box&gt;&#10;&lt;/Slide&gt;&#10;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" name=""/>
          <p:cNvSpPr/>
          <p:nvPr/>
        </p:nvSpPr>
        <p:spPr>
          <a:xfrm rot="0" flipH="0" flipV="0">
            <a:off x="0" y="0"/>
            <a:ext cx="12192000" cy="6858000"/>
          </a:xfrm>
          <a:prstGeom prst="rect">
            <a:avLst/>
          </a:prstGeom>
          <a:solidFill>
            <a:srgbClr val="FAF7F2"/>
          </a:solidFill>
          <a:ln/>
        </p:spPr>
        <p:txBody>
          <a:bodyPr/>
          <a:p/>
        </p:txBody>
      </p:sp>
      <p:sp>
        <p:nvSpPr>
          <p:cNvPr id="54" name="" descr="{&quot;isTemplate&quot;:true,&quot;type&quot;:&quot;text&quot;}"/>
          <p:cNvSpPr txBox="1"/>
          <p:nvPr/>
        </p:nvSpPr>
        <p:spPr>
          <a:xfrm rot="0" flipH="0" flipV="0">
            <a:off x="762000" y="342900"/>
            <a:ext cx="1447800" cy="419100"/>
          </a:xfrm>
          <a:prstGeom prst="rect"/>
        </p:spPr>
        <p:txBody>
          <a:bodyPr wrap="none" lIns="0" tIns="0" rIns="0" bIns="0"/>
          <a:p>
            <a:pPr>
              <a:lnSpc>
                <a:spcPct val="100000"/>
              </a:lnSpc>
            </a:pPr>
            <a:r>
              <a:rPr lang="zh-CN" sz="2700" b="1" spc="150">
                <a:solidFill>
                  <a:srgbClr val="1F2937"/>
                </a:solidFill>
                <a:latin typeface="Microsoft YaHei"/>
                <a:ea typeface="Microsoft YaHei"/>
              </a:rPr>
              <a:t>安全保障</a:t>
            </a:r>
            <a:endParaRPr/>
          </a:p>
        </p:txBody>
      </p:sp>
      <p:sp>
        <p:nvSpPr>
          <p:cNvPr id="55" name="" descr="{&quot;isTemplate&quot;:true,&quot;type&quot;:&quot;text&quot;}"/>
          <p:cNvSpPr txBox="1"/>
          <p:nvPr/>
        </p:nvSpPr>
        <p:spPr>
          <a:xfrm rot="0" flipH="0" flipV="0">
            <a:off x="762000" y="819150"/>
            <a:ext cx="819150" cy="161925"/>
          </a:xfrm>
          <a:prstGeom prst="rect"/>
        </p:spPr>
        <p:txBody>
          <a:bodyPr wrap="none" lIns="0" tIns="0" rIns="0" bIns="0"/>
          <a:p>
            <a:pPr>
              <a:lnSpc>
                <a:spcPct val="100000"/>
              </a:lnSpc>
            </a:pPr>
            <a:r>
              <a:rPr lang="en-US" sz="1050" spc="450">
                <a:solidFill>
                  <a:srgbClr val="4A7C59"/>
                </a:solidFill>
                <a:latin typeface="Microsoft YaHei"/>
                <a:ea typeface="Microsoft YaHei"/>
              </a:rPr>
              <a:t>SAFETY</a:t>
            </a:r>
            <a:endParaRPr/>
          </a:p>
        </p:txBody>
      </p:sp>
      <p:sp>
        <p:nvSpPr>
          <p:cNvPr id="56" name=""/>
          <p:cNvSpPr/>
          <p:nvPr/>
        </p:nvSpPr>
        <p:spPr>
          <a:xfrm rot="0" flipH="0" flipV="0">
            <a:off x="2095500" y="762000"/>
            <a:ext cx="571500" cy="9525"/>
          </a:xfrm>
          <a:prstGeom prst="rect">
            <a:avLst/>
          </a:prstGeom>
          <a:solidFill>
            <a:srgbClr val="E8B86D"/>
          </a:solidFill>
          <a:ln/>
        </p:spPr>
        <p:txBody>
          <a:bodyPr/>
          <a:p/>
        </p:txBody>
      </p:sp>
      <p:sp>
        <p:nvSpPr>
          <p:cNvPr id="57" name="" descr="{&quot;isTemplate&quot;:true,&quot;type&quot;:&quot;text&quot;}"/>
          <p:cNvSpPr txBox="1"/>
          <p:nvPr/>
        </p:nvSpPr>
        <p:spPr>
          <a:xfrm rot="0" flipH="0" flipV="0">
            <a:off x="10972800" y="457200"/>
            <a:ext cx="457200" cy="161925"/>
          </a:xfrm>
          <a:prstGeom prst="rect"/>
        </p:spPr>
        <p:txBody>
          <a:bodyPr wrap="none" lIns="0" tIns="0" rIns="0" bIns="0"/>
          <a:p>
            <a:pPr>
              <a:lnSpc>
                <a:spcPct val="100000"/>
              </a:lnSpc>
            </a:pPr>
            <a:r>
              <a:rPr lang="en-US" sz="1050">
                <a:solidFill>
                  <a:srgbClr val="94A3B8"/>
                </a:solidFill>
                <a:latin typeface="Microsoft YaHei"/>
                <a:ea typeface="Microsoft YaHei"/>
              </a:rPr>
              <a:t>11 / 14</a:t>
            </a:r>
            <a:endParaRPr/>
          </a:p>
        </p:txBody>
      </p:sp>
      <p:sp>
        <p:nvSpPr>
          <p:cNvPr id="58" name="" descr="{&quot;isTemplate&quot;:true,&quot;type&quot;:&quot;text&quot;}"/>
          <p:cNvSpPr txBox="1"/>
          <p:nvPr/>
        </p:nvSpPr>
        <p:spPr>
          <a:xfrm rot="0" flipH="0" flipV="0">
            <a:off x="762000" y="1104900"/>
            <a:ext cx="4257675" cy="190500"/>
          </a:xfrm>
          <a:prstGeom prst="rect"/>
        </p:spPr>
        <p:txBody>
          <a:bodyPr wrap="none" lIns="0" tIns="0" rIns="0" bIns="0"/>
          <a:p>
            <a:pPr>
              <a:lnSpc>
                <a:spcPct val="100000"/>
              </a:lnSpc>
            </a:pPr>
            <a:r>
              <a:rPr lang="zh-CN" sz="1200" spc="75">
                <a:solidFill>
                  <a:srgbClr val="64748B"/>
                </a:solidFill>
                <a:latin typeface="Microsoft YaHei"/>
                <a:ea typeface="Microsoft YaHei"/>
              </a:rPr>
              <a:t>行前预防</a:t>
            </a:r>
            <a:r>
              <a:rPr lang="en-US" sz="1200" spc="75">
                <a:solidFill>
                  <a:srgbClr val="64748B"/>
                </a:solidFill>
                <a:latin typeface="Microsoft YaHei"/>
                <a:ea typeface="Microsoft YaHei"/>
              </a:rPr>
              <a:t> · </a:t>
            </a:r>
            <a:r>
              <a:rPr lang="zh-CN" sz="1200" spc="75">
                <a:solidFill>
                  <a:srgbClr val="64748B"/>
                </a:solidFill>
                <a:latin typeface="Microsoft YaHei"/>
                <a:ea typeface="Microsoft YaHei"/>
              </a:rPr>
              <a:t>现场保障</a:t>
            </a:r>
            <a:r>
              <a:rPr lang="en-US" sz="1200" spc="75">
                <a:solidFill>
                  <a:srgbClr val="64748B"/>
                </a:solidFill>
                <a:latin typeface="Microsoft YaHei"/>
                <a:ea typeface="Microsoft YaHei"/>
              </a:rPr>
              <a:t> · </a:t>
            </a:r>
            <a:r>
              <a:rPr lang="zh-CN" sz="1200" spc="75">
                <a:solidFill>
                  <a:srgbClr val="64748B"/>
                </a:solidFill>
                <a:latin typeface="Microsoft YaHei"/>
                <a:ea typeface="Microsoft YaHei"/>
              </a:rPr>
              <a:t>应急处置</a:t>
            </a:r>
            <a:r>
              <a:rPr lang="en-US" sz="1200" spc="75">
                <a:solidFill>
                  <a:srgbClr val="64748B"/>
                </a:solidFill>
                <a:latin typeface="Microsoft YaHei"/>
                <a:ea typeface="Microsoft YaHei"/>
              </a:rPr>
              <a:t> </a:t>
            </a:r>
            <a:r>
              <a:rPr lang="zh-CN" sz="1200" spc="75">
                <a:solidFill>
                  <a:srgbClr val="64748B"/>
                </a:solidFill>
                <a:latin typeface="Microsoft YaHei"/>
                <a:ea typeface="Microsoft YaHei"/>
              </a:rPr>
              <a:t>三道防线，把风险关进笼子</a:t>
            </a:r>
            <a:endParaRPr/>
          </a:p>
        </p:txBody>
      </p:sp>
      <p:sp>
        <p:nvSpPr>
          <p:cNvPr id="59" name=""/>
          <p:cNvSpPr/>
          <p:nvPr/>
        </p:nvSpPr>
        <p:spPr>
          <a:xfrm rot="0" flipH="0" flipV="0">
            <a:off x="762000" y="1600200"/>
            <a:ext cx="2762250" cy="3733800"/>
          </a:xfrm>
          <a:prstGeom prst="roundRect">
            <a:avLst>
              <a:gd name="adj" fmla="val 5517"/>
            </a:avLst>
          </a:prstGeom>
          <a:solidFill>
            <a:srgbClr val="FFFFFF"/>
          </a:solidFill>
          <a:ln/>
          <a:effectLst>
            <a:outerShdw blurRad="114300" dist="38100" dir="5400000">
              <a:srgbClr val="4A7C59">
                <a:alpha val="8000"/>
              </a:srgbClr>
            </a:outerShdw>
          </a:effectLst>
        </p:spPr>
        <p:txBody>
          <a:bodyPr/>
          <a:p/>
        </p:txBody>
      </p:sp>
      <p:sp>
        <p:nvSpPr>
          <p:cNvPr id="60" name=""/>
          <p:cNvSpPr/>
          <p:nvPr/>
        </p:nvSpPr>
        <p:spPr>
          <a:xfrm rot="0" flipH="0" flipV="0">
            <a:off x="990600" y="1828800"/>
            <a:ext cx="533400" cy="533400"/>
          </a:xfrm>
          <a:prstGeom prst="roundRect">
            <a:avLst>
              <a:gd name="adj" fmla="val 28571"/>
            </a:avLst>
          </a:prstGeom>
          <a:gradFill>
            <a:gsLst>
              <a:gs pos="0">
                <a:srgbClr val="4A7C59"/>
              </a:gs>
              <a:gs pos="100000">
                <a:srgbClr val="6B9B7A"/>
              </a:gs>
            </a:gsLst>
            <a:lin ang="2700000" scaled="1"/>
          </a:gradFill>
          <a:ln/>
        </p:spPr>
        <p:txBody>
          <a:bodyPr/>
          <a:p/>
        </p:txBody>
      </p:sp>
      <p:sp>
        <p:nvSpPr>
          <p:cNvPr id="61" name="" descr="{&quot;isTemplate&quot;:true,&quot;type&quot;:&quot;text&quot;}"/>
          <p:cNvSpPr txBox="1"/>
          <p:nvPr/>
        </p:nvSpPr>
        <p:spPr>
          <a:xfrm rot="0" flipH="0" flipV="0">
            <a:off x="1123950" y="1971675"/>
            <a:ext cx="266700" cy="257175"/>
          </a:xfrm>
          <a:prstGeom prst="rect"/>
        </p:spPr>
        <p:txBody>
          <a:bodyPr wrap="none" lIns="0" tIns="0" rIns="0" bIns="0"/>
          <a:p>
            <a:pPr>
              <a:lnSpc>
                <a:spcPct val="100000"/>
              </a:lnSpc>
            </a:pPr>
            <a:r>
              <a:rPr lang="en-US" sz="1650" b="1">
                <a:solidFill>
                  <a:srgbClr val="FAF7F2"/>
                </a:solidFill>
                <a:latin typeface="Microsoft YaHei"/>
                <a:ea typeface="Microsoft YaHei"/>
              </a:rPr>
              <a:t>01</a:t>
            </a:r>
            <a:endParaRPr/>
          </a:p>
        </p:txBody>
      </p:sp>
      <p:sp>
        <p:nvSpPr>
          <p:cNvPr id="62" name="" descr="{&quot;isTemplate&quot;:true,&quot;type&quot;:&quot;text&quot;}"/>
          <p:cNvSpPr txBox="1"/>
          <p:nvPr/>
        </p:nvSpPr>
        <p:spPr>
          <a:xfrm rot="0" flipH="0" flipV="0">
            <a:off x="990600" y="2514600"/>
            <a:ext cx="2305050" cy="133350"/>
          </a:xfrm>
          <a:prstGeom prst="rect"/>
        </p:spPr>
        <p:txBody>
          <a:bodyPr wrap="none" lIns="0" tIns="0" rIns="0" bIns="0"/>
          <a:p>
            <a:pPr>
              <a:lnSpc>
                <a:spcPct val="100000"/>
              </a:lnSpc>
            </a:pPr>
            <a:r>
              <a:rPr lang="en-US" sz="825" b="1" spc="225">
                <a:solidFill>
                  <a:srgbClr val="4A7C59"/>
                </a:solidFill>
                <a:latin typeface="Microsoft YaHei"/>
                <a:ea typeface="Microsoft YaHei"/>
              </a:rPr>
              <a:t>BEFORE · </a:t>
            </a:r>
            <a:r>
              <a:rPr lang="zh-CN" sz="825" b="1" spc="225">
                <a:solidFill>
                  <a:srgbClr val="4A7C59"/>
                </a:solidFill>
                <a:latin typeface="Microsoft YaHei"/>
                <a:ea typeface="Microsoft YaHei"/>
              </a:rPr>
              <a:t>行前</a:t>
            </a:r>
            <a:endParaRPr/>
          </a:p>
        </p:txBody>
      </p:sp>
      <p:sp>
        <p:nvSpPr>
          <p:cNvPr id="63" name="" descr="{&quot;isTemplate&quot;:true,&quot;type&quot;:&quot;text&quot;}"/>
          <p:cNvSpPr txBox="1"/>
          <p:nvPr/>
        </p:nvSpPr>
        <p:spPr>
          <a:xfrm rot="0" flipH="0" flipV="0">
            <a:off x="990600" y="2686050"/>
            <a:ext cx="2305050" cy="276225"/>
          </a:xfrm>
          <a:prstGeom prst="rect"/>
        </p:spPr>
        <p:txBody>
          <a:bodyPr wrap="none" lIns="0" tIns="0" rIns="0" bIns="0"/>
          <a:p>
            <a:pPr>
              <a:lnSpc>
                <a:spcPct val="100000"/>
              </a:lnSpc>
            </a:pPr>
            <a:r>
              <a:rPr lang="zh-CN" sz="1800" b="1">
                <a:solidFill>
                  <a:srgbClr val="1F2937"/>
                </a:solidFill>
                <a:latin typeface="Microsoft YaHei"/>
                <a:ea typeface="Microsoft YaHei"/>
              </a:rPr>
              <a:t>预防先于风险</a:t>
            </a:r>
            <a:endParaRPr/>
          </a:p>
        </p:txBody>
      </p:sp>
      <p:sp>
        <p:nvSpPr>
          <p:cNvPr id="64" name=""/>
          <p:cNvSpPr/>
          <p:nvPr/>
        </p:nvSpPr>
        <p:spPr>
          <a:xfrm rot="0" flipH="0" flipV="0">
            <a:off x="990600" y="3686175"/>
            <a:ext cx="38100" cy="152400"/>
          </a:xfrm>
          <a:prstGeom prst="roundRect">
            <a:avLst>
              <a:gd name="adj" fmla="val 50000"/>
            </a:avLst>
          </a:prstGeom>
          <a:solidFill>
            <a:srgbClr val="4A7C59"/>
          </a:solidFill>
          <a:ln/>
        </p:spPr>
        <p:txBody>
          <a:bodyPr/>
          <a:p/>
        </p:txBody>
      </p:sp>
      <p:sp>
        <p:nvSpPr>
          <p:cNvPr id="65" name="" descr="{&quot;isTemplate&quot;:true,&quot;type&quot;:&quot;text&quot;}"/>
          <p:cNvSpPr txBox="1"/>
          <p:nvPr/>
        </p:nvSpPr>
        <p:spPr>
          <a:xfrm rot="0" flipH="0" flipV="0">
            <a:off x="1123950" y="3648075"/>
            <a:ext cx="2171700" cy="476250"/>
          </a:xfrm>
          <a:prstGeom prst="rect"/>
        </p:spPr>
        <p:txBody>
          <a:bodyPr wrap="square" lIns="0" tIns="0" rIns="0" bIns="0">
            <a:normAutofit/>
          </a:bodyPr>
          <a:p>
            <a:pPr>
              <a:lnSpc>
                <a:spcPct val="160000"/>
              </a:lnSpc>
            </a:pPr>
            <a:r>
              <a:rPr lang="zh-CN" sz="975">
                <a:solidFill>
                  <a:srgbClr val="1F2937"/>
                </a:solidFill>
                <a:latin typeface="Microsoft YaHei"/>
                <a:ea typeface="Microsoft YaHei"/>
              </a:rPr>
              <a:t>全员购买</a:t>
            </a:r>
            <a:r>
              <a:rPr lang="en-US" sz="975">
                <a:solidFill>
                  <a:srgbClr val="1F2937"/>
                </a:solidFill>
                <a:latin typeface="Microsoft YaHei"/>
                <a:ea typeface="Microsoft YaHei"/>
              </a:rPr>
              <a:t> </a:t>
            </a:r>
            <a:r>
              <a:rPr lang="en-US" sz="975">
                <a:solidFill>
                  <a:srgbClr val="1F2937"/>
                </a:solidFill>
                <a:latin typeface="Microsoft YaHei"/>
                <a:ea typeface="Microsoft YaHei"/>
              </a:rPr>
              <a:t>2 </a:t>
            </a:r>
            <a:r>
              <a:rPr lang="zh-CN" sz="975">
                <a:solidFill>
                  <a:srgbClr val="1F2937"/>
                </a:solidFill>
                <a:latin typeface="Microsoft YaHei"/>
                <a:ea typeface="Microsoft YaHei"/>
              </a:rPr>
              <a:t>天短期意外险</a:t>
            </a:r>
            <a:r>
              <a:rPr lang="zh-CN" sz="975">
                <a:solidFill>
                  <a:srgbClr val="1F2937"/>
                </a:solidFill>
                <a:latin typeface="Microsoft YaHei"/>
                <a:ea typeface="Microsoft YaHei"/>
              </a:rPr>
              <a:t>，保额</a:t>
            </a:r>
            <a:r>
              <a:rPr lang="en-US" sz="975">
                <a:solidFill>
                  <a:srgbClr val="1F2937"/>
                </a:solidFill>
                <a:latin typeface="Microsoft YaHei"/>
                <a:ea typeface="Microsoft YaHei"/>
              </a:rPr>
              <a:t> 50 </a:t>
            </a:r>
            <a:r>
              <a:rPr lang="zh-CN" sz="975">
                <a:solidFill>
                  <a:srgbClr val="1F2937"/>
                </a:solidFill>
                <a:latin typeface="Microsoft YaHei"/>
                <a:ea typeface="Microsoft YaHei"/>
              </a:rPr>
              <a:t>万</a:t>
            </a:r>
            <a:r>
              <a:rPr lang="en-US" sz="975">
                <a:solidFill>
                  <a:srgbClr val="1F2937"/>
                </a:solidFill>
                <a:latin typeface="Microsoft YaHei"/>
                <a:ea typeface="Microsoft YaHei"/>
              </a:rPr>
              <a:t> / </a:t>
            </a:r>
            <a:r>
              <a:rPr lang="zh-CN" sz="975">
                <a:solidFill>
                  <a:srgbClr val="1F2937"/>
                </a:solidFill>
                <a:latin typeface="Microsoft YaHei"/>
                <a:ea typeface="Microsoft YaHei"/>
              </a:rPr>
              <a:t>人</a:t>
            </a:r>
            <a:endParaRPr/>
          </a:p>
        </p:txBody>
      </p:sp>
      <p:sp>
        <p:nvSpPr>
          <p:cNvPr id="66" name=""/>
          <p:cNvSpPr/>
          <p:nvPr/>
        </p:nvSpPr>
        <p:spPr>
          <a:xfrm rot="0" flipH="0" flipV="0">
            <a:off x="990600" y="4295775"/>
            <a:ext cx="38100" cy="152400"/>
          </a:xfrm>
          <a:prstGeom prst="roundRect">
            <a:avLst>
              <a:gd name="adj" fmla="val 50000"/>
            </a:avLst>
          </a:prstGeom>
          <a:solidFill>
            <a:srgbClr val="4A7C59"/>
          </a:solidFill>
          <a:ln/>
        </p:spPr>
        <p:txBody>
          <a:bodyPr/>
          <a:p/>
        </p:txBody>
      </p:sp>
      <p:sp>
        <p:nvSpPr>
          <p:cNvPr id="67" name="" descr="{&quot;isTemplate&quot;:true,&quot;type&quot;:&quot;text&quot;}"/>
          <p:cNvSpPr txBox="1"/>
          <p:nvPr/>
        </p:nvSpPr>
        <p:spPr>
          <a:xfrm rot="0" flipH="0" flipV="0">
            <a:off x="1123950" y="4257675"/>
            <a:ext cx="2171700" cy="476250"/>
          </a:xfrm>
          <a:prstGeom prst="rect"/>
        </p:spPr>
        <p:txBody>
          <a:bodyPr wrap="square" lIns="0" tIns="0" rIns="0" bIns="0">
            <a:normAutofit/>
          </a:bodyPr>
          <a:p>
            <a:pPr>
              <a:lnSpc>
                <a:spcPct val="160000"/>
              </a:lnSpc>
            </a:pPr>
            <a:r>
              <a:rPr lang="zh-CN" sz="975">
                <a:solidFill>
                  <a:srgbClr val="1F2937"/>
                </a:solidFill>
                <a:latin typeface="Microsoft YaHei"/>
                <a:ea typeface="Microsoft YaHei"/>
              </a:rPr>
              <a:t>行前一周发布装备清单：运动鞋</a:t>
            </a:r>
            <a:r>
              <a:rPr lang="en-US" sz="975">
                <a:solidFill>
                  <a:srgbClr val="1F2937"/>
                </a:solidFill>
                <a:latin typeface="Microsoft YaHei"/>
                <a:ea typeface="Microsoft YaHei"/>
              </a:rPr>
              <a:t> · </a:t>
            </a:r>
            <a:r>
              <a:rPr lang="zh-CN" sz="975">
                <a:solidFill>
                  <a:srgbClr val="1F2937"/>
                </a:solidFill>
                <a:latin typeface="Microsoft YaHei"/>
                <a:ea typeface="Microsoft YaHei"/>
              </a:rPr>
              <a:t>速干衣</a:t>
            </a:r>
            <a:r>
              <a:rPr lang="en-US" sz="975">
                <a:solidFill>
                  <a:srgbClr val="1F2937"/>
                </a:solidFill>
                <a:latin typeface="Microsoft YaHei"/>
                <a:ea typeface="Microsoft YaHei"/>
              </a:rPr>
              <a:t> · </a:t>
            </a:r>
            <a:r>
              <a:rPr lang="zh-CN" sz="975">
                <a:solidFill>
                  <a:srgbClr val="1F2937"/>
                </a:solidFill>
                <a:latin typeface="Microsoft YaHei"/>
                <a:ea typeface="Microsoft YaHei"/>
              </a:rPr>
              <a:t>雨具</a:t>
            </a:r>
            <a:r>
              <a:rPr lang="en-US" sz="975">
                <a:solidFill>
                  <a:srgbClr val="1F2937"/>
                </a:solidFill>
                <a:latin typeface="Microsoft YaHei"/>
                <a:ea typeface="Microsoft YaHei"/>
              </a:rPr>
              <a:t> · </a:t>
            </a:r>
            <a:r>
              <a:rPr lang="zh-CN" sz="975">
                <a:solidFill>
                  <a:srgbClr val="1F2937"/>
                </a:solidFill>
                <a:latin typeface="Microsoft YaHei"/>
                <a:ea typeface="Microsoft YaHei"/>
              </a:rPr>
              <a:t>防晒</a:t>
            </a:r>
            <a:r>
              <a:rPr lang="en-US" sz="975">
                <a:solidFill>
                  <a:srgbClr val="1F2937"/>
                </a:solidFill>
                <a:latin typeface="Microsoft YaHei"/>
                <a:ea typeface="Microsoft YaHei"/>
              </a:rPr>
              <a:t> · </a:t>
            </a:r>
            <a:r>
              <a:rPr lang="zh-CN" sz="975">
                <a:solidFill>
                  <a:srgbClr val="1F2937"/>
                </a:solidFill>
                <a:latin typeface="Microsoft YaHei"/>
                <a:ea typeface="Microsoft YaHei"/>
              </a:rPr>
              <a:t>防蚊</a:t>
            </a:r>
            <a:endParaRPr/>
          </a:p>
        </p:txBody>
      </p:sp>
      <p:sp>
        <p:nvSpPr>
          <p:cNvPr id="68" name=""/>
          <p:cNvSpPr/>
          <p:nvPr/>
        </p:nvSpPr>
        <p:spPr>
          <a:xfrm rot="0" flipH="0" flipV="0">
            <a:off x="990600" y="4905375"/>
            <a:ext cx="38100" cy="152400"/>
          </a:xfrm>
          <a:prstGeom prst="roundRect">
            <a:avLst>
              <a:gd name="adj" fmla="val 50000"/>
            </a:avLst>
          </a:prstGeom>
          <a:solidFill>
            <a:srgbClr val="4A7C59"/>
          </a:solidFill>
          <a:ln/>
        </p:spPr>
        <p:txBody>
          <a:bodyPr/>
          <a:p/>
        </p:txBody>
      </p:sp>
      <p:sp>
        <p:nvSpPr>
          <p:cNvPr id="69" name="" descr="{&quot;isTemplate&quot;:true,&quot;type&quot;:&quot;text&quot;}"/>
          <p:cNvSpPr txBox="1"/>
          <p:nvPr/>
        </p:nvSpPr>
        <p:spPr>
          <a:xfrm rot="0" flipH="0" flipV="0">
            <a:off x="1123950" y="4867275"/>
            <a:ext cx="2171700" cy="238125"/>
          </a:xfrm>
          <a:prstGeom prst="rect"/>
        </p:spPr>
        <p:txBody>
          <a:bodyPr wrap="none" lIns="0" tIns="0" rIns="0" bIns="0"/>
          <a:p>
            <a:pPr>
              <a:lnSpc>
                <a:spcPct val="160000"/>
              </a:lnSpc>
            </a:pPr>
            <a:r>
              <a:rPr lang="zh-CN" sz="975">
                <a:solidFill>
                  <a:srgbClr val="1F2937"/>
                </a:solidFill>
                <a:latin typeface="Microsoft YaHei"/>
                <a:ea typeface="Microsoft YaHei"/>
              </a:rPr>
              <a:t>签署《健康声明与免责确认书》</a:t>
            </a:r>
            <a:endParaRPr/>
          </a:p>
        </p:txBody>
      </p:sp>
      <p:sp>
        <p:nvSpPr>
          <p:cNvPr id="70" name=""/>
          <p:cNvSpPr/>
          <p:nvPr/>
        </p:nvSpPr>
        <p:spPr>
          <a:xfrm rot="0" flipH="0" flipV="0">
            <a:off x="3695700" y="1600200"/>
            <a:ext cx="4000500" cy="3733800"/>
          </a:xfrm>
          <a:prstGeom prst="roundRect">
            <a:avLst>
              <a:gd name="adj" fmla="val 4082"/>
            </a:avLst>
          </a:prstGeom>
          <a:solidFill>
            <a:srgbClr val="FFFFFF"/>
          </a:solidFill>
          <a:ln/>
          <a:effectLst>
            <a:outerShdw blurRad="114300" dist="38100" dir="5400000">
              <a:srgbClr val="4A7C59">
                <a:alpha val="8000"/>
              </a:srgbClr>
            </a:outerShdw>
          </a:effectLst>
        </p:spPr>
        <p:txBody>
          <a:bodyPr/>
          <a:p/>
        </p:txBody>
      </p:sp>
      <p:sp>
        <p:nvSpPr>
          <p:cNvPr id="71" name=""/>
          <p:cNvSpPr/>
          <p:nvPr/>
        </p:nvSpPr>
        <p:spPr>
          <a:xfrm rot="0" flipH="0" flipV="0">
            <a:off x="3962400" y="1866900"/>
            <a:ext cx="609600" cy="609600"/>
          </a:xfrm>
          <a:prstGeom prst="roundRect">
            <a:avLst>
              <a:gd name="adj" fmla="val 28125"/>
            </a:avLst>
          </a:prstGeom>
          <a:gradFill>
            <a:gsLst>
              <a:gs pos="0">
                <a:srgbClr val="E76F51"/>
              </a:gs>
              <a:gs pos="100000">
                <a:srgbClr val="F4A261"/>
              </a:gs>
            </a:gsLst>
            <a:lin ang="2700000" scaled="1"/>
          </a:gradFill>
          <a:ln/>
        </p:spPr>
        <p:txBody>
          <a:bodyPr/>
          <a:p/>
        </p:txBody>
      </p:sp>
      <p:sp>
        <p:nvSpPr>
          <p:cNvPr id="72" name="" descr="{&quot;isTemplate&quot;:true,&quot;type&quot;:&quot;text&quot;}"/>
          <p:cNvSpPr txBox="1"/>
          <p:nvPr/>
        </p:nvSpPr>
        <p:spPr>
          <a:xfrm rot="0" flipH="0" flipV="0">
            <a:off x="4114800" y="2019300"/>
            <a:ext cx="314325" cy="304800"/>
          </a:xfrm>
          <a:prstGeom prst="rect"/>
        </p:spPr>
        <p:txBody>
          <a:bodyPr wrap="none" lIns="0" tIns="0" rIns="0" bIns="0"/>
          <a:p>
            <a:pPr>
              <a:lnSpc>
                <a:spcPct val="100000"/>
              </a:lnSpc>
            </a:pPr>
            <a:r>
              <a:rPr lang="en-US" sz="1950" b="1">
                <a:solidFill>
                  <a:srgbClr val="FAF7F2"/>
                </a:solidFill>
                <a:latin typeface="Microsoft YaHei"/>
                <a:ea typeface="Microsoft YaHei"/>
              </a:rPr>
              <a:t>02</a:t>
            </a:r>
            <a:endParaRPr/>
          </a:p>
        </p:txBody>
      </p:sp>
      <p:sp>
        <p:nvSpPr>
          <p:cNvPr id="73" name="" descr="{&quot;isTemplate&quot;:true,&quot;type&quot;:&quot;text&quot;}"/>
          <p:cNvSpPr txBox="1"/>
          <p:nvPr/>
        </p:nvSpPr>
        <p:spPr>
          <a:xfrm rot="0" flipH="0" flipV="0">
            <a:off x="3962400" y="2628900"/>
            <a:ext cx="3467100" cy="133350"/>
          </a:xfrm>
          <a:prstGeom prst="rect"/>
        </p:spPr>
        <p:txBody>
          <a:bodyPr wrap="none" lIns="0" tIns="0" rIns="0" bIns="0"/>
          <a:p>
            <a:pPr>
              <a:lnSpc>
                <a:spcPct val="100000"/>
              </a:lnSpc>
            </a:pPr>
            <a:r>
              <a:rPr lang="en-US" sz="825" b="1" spc="225">
                <a:solidFill>
                  <a:srgbClr val="E76F51"/>
                </a:solidFill>
                <a:latin typeface="Microsoft YaHei"/>
                <a:ea typeface="Microsoft YaHei"/>
              </a:rPr>
              <a:t>ON-SITE · </a:t>
            </a:r>
            <a:r>
              <a:rPr lang="zh-CN" sz="825" b="1" spc="225">
                <a:solidFill>
                  <a:srgbClr val="E76F51"/>
                </a:solidFill>
                <a:latin typeface="Microsoft YaHei"/>
                <a:ea typeface="Microsoft YaHei"/>
              </a:rPr>
              <a:t>现场</a:t>
            </a:r>
            <a:endParaRPr/>
          </a:p>
        </p:txBody>
      </p:sp>
      <p:sp>
        <p:nvSpPr>
          <p:cNvPr id="74" name="" descr="{&quot;isTemplate&quot;:true,&quot;type&quot;:&quot;text&quot;}"/>
          <p:cNvSpPr txBox="1"/>
          <p:nvPr/>
        </p:nvSpPr>
        <p:spPr>
          <a:xfrm rot="0" flipH="0" flipV="0">
            <a:off x="3962400" y="2800350"/>
            <a:ext cx="3467100" cy="304800"/>
          </a:xfrm>
          <a:prstGeom prst="rect"/>
        </p:spPr>
        <p:txBody>
          <a:bodyPr wrap="none" lIns="0" tIns="0" rIns="0" bIns="0"/>
          <a:p>
            <a:pPr>
              <a:lnSpc>
                <a:spcPct val="100000"/>
              </a:lnSpc>
            </a:pPr>
            <a:r>
              <a:rPr lang="zh-CN" sz="1950" b="1">
                <a:solidFill>
                  <a:srgbClr val="1F2937"/>
                </a:solidFill>
                <a:latin typeface="Microsoft YaHei"/>
                <a:ea typeface="Microsoft YaHei"/>
              </a:rPr>
              <a:t>把保障落到每一分钟</a:t>
            </a:r>
            <a:endParaRPr/>
          </a:p>
        </p:txBody>
      </p:sp>
      <p:sp>
        <p:nvSpPr>
          <p:cNvPr id="75" name=""/>
          <p:cNvSpPr/>
          <p:nvPr/>
        </p:nvSpPr>
        <p:spPr>
          <a:xfrm rot="0" flipH="0" flipV="0">
            <a:off x="3962400" y="3533775"/>
            <a:ext cx="228600" cy="228600"/>
          </a:xfrm>
          <a:prstGeom prst="roundRect">
            <a:avLst>
              <a:gd name="adj" fmla="val 50000"/>
            </a:avLst>
          </a:prstGeom>
          <a:solidFill>
            <a:srgbClr val="E76F51">
              <a:alpha val="12000"/>
            </a:srgbClr>
          </a:solidFill>
          <a:ln/>
        </p:spPr>
        <p:txBody>
          <a:bodyPr/>
          <a:p/>
        </p:txBody>
      </p:sp>
      <p:sp>
        <p:nvSpPr>
          <p:cNvPr id="76" name="" descr="{&quot;isTemplate&quot;:true,&quot;type&quot;:&quot;text&quot;}"/>
          <p:cNvSpPr txBox="1"/>
          <p:nvPr/>
        </p:nvSpPr>
        <p:spPr>
          <a:xfrm rot="0" flipH="0" flipV="0">
            <a:off x="4048125" y="3581400"/>
            <a:ext cx="66675" cy="133350"/>
          </a:xfrm>
          <a:prstGeom prst="rect"/>
        </p:spPr>
        <p:txBody>
          <a:bodyPr wrap="none" lIns="0" tIns="0" rIns="0" bIns="0"/>
          <a:p>
            <a:pPr>
              <a:lnSpc>
                <a:spcPct val="100000"/>
              </a:lnSpc>
            </a:pPr>
            <a:r>
              <a:rPr lang="en-US" sz="825" b="1">
                <a:solidFill>
                  <a:srgbClr val="E76F51"/>
                </a:solidFill>
                <a:latin typeface="Microsoft YaHei"/>
                <a:ea typeface="Microsoft YaHei"/>
              </a:rPr>
              <a:t>1</a:t>
            </a:r>
            <a:endParaRPr/>
          </a:p>
        </p:txBody>
      </p:sp>
      <p:sp>
        <p:nvSpPr>
          <p:cNvPr id="77" name="" descr="{&quot;isTemplate&quot;:true,&quot;type&quot;:&quot;text&quot;}"/>
          <p:cNvSpPr txBox="1"/>
          <p:nvPr/>
        </p:nvSpPr>
        <p:spPr>
          <a:xfrm rot="0" flipH="0" flipV="0">
            <a:off x="4305300" y="3533775"/>
            <a:ext cx="3124200" cy="476250"/>
          </a:xfrm>
          <a:prstGeom prst="rect"/>
        </p:spPr>
        <p:txBody>
          <a:bodyPr wrap="square" lIns="0" tIns="0" rIns="0" bIns="0">
            <a:normAutofit/>
          </a:bodyPr>
          <a:p>
            <a:pPr>
              <a:lnSpc>
                <a:spcPct val="160000"/>
              </a:lnSpc>
            </a:pPr>
            <a:r>
              <a:rPr lang="zh-CN" sz="975">
                <a:solidFill>
                  <a:srgbClr val="1F2937"/>
                </a:solidFill>
                <a:latin typeface="Microsoft YaHei"/>
                <a:ea typeface="Microsoft YaHei"/>
              </a:rPr>
              <a:t>随队医师</a:t>
            </a:r>
            <a:r>
              <a:rPr lang="en-US" sz="975">
                <a:solidFill>
                  <a:srgbClr val="1F2937"/>
                </a:solidFill>
                <a:latin typeface="Microsoft YaHei"/>
                <a:ea typeface="Microsoft YaHei"/>
              </a:rPr>
              <a:t> 1 </a:t>
            </a:r>
            <a:r>
              <a:rPr lang="zh-CN" sz="975">
                <a:solidFill>
                  <a:srgbClr val="1F2937"/>
                </a:solidFill>
                <a:latin typeface="Microsoft YaHei"/>
                <a:ea typeface="Microsoft YaHei"/>
              </a:rPr>
              <a:t>名</a:t>
            </a:r>
            <a:r>
              <a:rPr lang="en-US" sz="975">
                <a:solidFill>
                  <a:srgbClr val="1F2937"/>
                </a:solidFill>
                <a:latin typeface="Microsoft YaHei"/>
                <a:ea typeface="Microsoft YaHei"/>
              </a:rPr>
              <a:t> · </a:t>
            </a:r>
            <a:r>
              <a:rPr lang="zh-CN" sz="975">
                <a:solidFill>
                  <a:srgbClr val="1F2937"/>
                </a:solidFill>
                <a:latin typeface="Microsoft YaHei"/>
                <a:ea typeface="Microsoft YaHei"/>
              </a:rPr>
              <a:t>急救包</a:t>
            </a:r>
            <a:r>
              <a:rPr lang="en-US" sz="975">
                <a:solidFill>
                  <a:srgbClr val="1F2937"/>
                </a:solidFill>
                <a:latin typeface="Microsoft YaHei"/>
                <a:ea typeface="Microsoft YaHei"/>
              </a:rPr>
              <a:t> 2 </a:t>
            </a:r>
            <a:r>
              <a:rPr lang="zh-CN" sz="975">
                <a:solidFill>
                  <a:srgbClr val="1F2937"/>
                </a:solidFill>
                <a:latin typeface="Microsoft YaHei"/>
                <a:ea typeface="Microsoft YaHei"/>
              </a:rPr>
              <a:t>套</a:t>
            </a:r>
            <a:r>
              <a:rPr lang="en-US" sz="975">
                <a:solidFill>
                  <a:srgbClr val="1F2937"/>
                </a:solidFill>
                <a:latin typeface="Microsoft YaHei"/>
                <a:ea typeface="Microsoft YaHei"/>
              </a:rPr>
              <a:t> · AED </a:t>
            </a:r>
            <a:r>
              <a:rPr lang="zh-CN" sz="975">
                <a:solidFill>
                  <a:srgbClr val="1F2937"/>
                </a:solidFill>
                <a:latin typeface="Microsoft YaHei"/>
                <a:ea typeface="Microsoft YaHei"/>
              </a:rPr>
              <a:t>设备</a:t>
            </a:r>
            <a:r>
              <a:rPr lang="en-US" sz="975">
                <a:solidFill>
                  <a:srgbClr val="1F2937"/>
                </a:solidFill>
                <a:latin typeface="Microsoft YaHei"/>
                <a:ea typeface="Microsoft YaHei"/>
              </a:rPr>
              <a:t> 1 </a:t>
            </a:r>
            <a:r>
              <a:rPr lang="zh-CN" sz="975">
                <a:solidFill>
                  <a:srgbClr val="1F2937"/>
                </a:solidFill>
                <a:latin typeface="Microsoft YaHei"/>
                <a:ea typeface="Microsoft YaHei"/>
              </a:rPr>
              <a:t>台（与酒店协调）</a:t>
            </a:r>
            <a:endParaRPr/>
          </a:p>
        </p:txBody>
      </p:sp>
      <p:sp>
        <p:nvSpPr>
          <p:cNvPr id="78" name=""/>
          <p:cNvSpPr/>
          <p:nvPr/>
        </p:nvSpPr>
        <p:spPr>
          <a:xfrm rot="0" flipH="0" flipV="0">
            <a:off x="3962400" y="4124325"/>
            <a:ext cx="228600" cy="228600"/>
          </a:xfrm>
          <a:prstGeom prst="roundRect">
            <a:avLst>
              <a:gd name="adj" fmla="val 50000"/>
            </a:avLst>
          </a:prstGeom>
          <a:solidFill>
            <a:srgbClr val="E76F51">
              <a:alpha val="12000"/>
            </a:srgbClr>
          </a:solidFill>
          <a:ln/>
        </p:spPr>
        <p:txBody>
          <a:bodyPr/>
          <a:p/>
        </p:txBody>
      </p:sp>
      <p:sp>
        <p:nvSpPr>
          <p:cNvPr id="79" name="" descr="{&quot;isTemplate&quot;:true,&quot;type&quot;:&quot;text&quot;}"/>
          <p:cNvSpPr txBox="1"/>
          <p:nvPr/>
        </p:nvSpPr>
        <p:spPr>
          <a:xfrm rot="0" flipH="0" flipV="0">
            <a:off x="4048125" y="4171950"/>
            <a:ext cx="66675" cy="133350"/>
          </a:xfrm>
          <a:prstGeom prst="rect"/>
        </p:spPr>
        <p:txBody>
          <a:bodyPr wrap="none" lIns="0" tIns="0" rIns="0" bIns="0"/>
          <a:p>
            <a:pPr>
              <a:lnSpc>
                <a:spcPct val="100000"/>
              </a:lnSpc>
            </a:pPr>
            <a:r>
              <a:rPr lang="en-US" sz="825" b="1">
                <a:solidFill>
                  <a:srgbClr val="E76F51"/>
                </a:solidFill>
                <a:latin typeface="Microsoft YaHei"/>
                <a:ea typeface="Microsoft YaHei"/>
              </a:rPr>
              <a:t>2</a:t>
            </a:r>
            <a:endParaRPr/>
          </a:p>
        </p:txBody>
      </p:sp>
      <p:sp>
        <p:nvSpPr>
          <p:cNvPr id="80" name="" descr="{&quot;isTemplate&quot;:true,&quot;type&quot;:&quot;text&quot;}"/>
          <p:cNvSpPr txBox="1"/>
          <p:nvPr/>
        </p:nvSpPr>
        <p:spPr>
          <a:xfrm rot="0" flipH="0" flipV="0">
            <a:off x="4305300" y="4124325"/>
            <a:ext cx="3124200" cy="238125"/>
          </a:xfrm>
          <a:prstGeom prst="rect"/>
        </p:spPr>
        <p:txBody>
          <a:bodyPr wrap="none" lIns="0" tIns="0" rIns="0" bIns="0"/>
          <a:p>
            <a:pPr>
              <a:lnSpc>
                <a:spcPct val="160000"/>
              </a:lnSpc>
            </a:pPr>
            <a:r>
              <a:rPr lang="zh-CN" sz="975">
                <a:solidFill>
                  <a:srgbClr val="1F2937"/>
                </a:solidFill>
                <a:latin typeface="Microsoft YaHei"/>
                <a:ea typeface="Microsoft YaHei"/>
              </a:rPr>
              <a:t>拓展器材使用前由教练逐一检查</a:t>
            </a:r>
            <a:endParaRPr/>
          </a:p>
        </p:txBody>
      </p:sp>
      <p:sp>
        <p:nvSpPr>
          <p:cNvPr id="81" name=""/>
          <p:cNvSpPr/>
          <p:nvPr/>
        </p:nvSpPr>
        <p:spPr>
          <a:xfrm rot="0" flipH="0" flipV="0">
            <a:off x="3962400" y="4476750"/>
            <a:ext cx="228600" cy="228600"/>
          </a:xfrm>
          <a:prstGeom prst="roundRect">
            <a:avLst>
              <a:gd name="adj" fmla="val 50000"/>
            </a:avLst>
          </a:prstGeom>
          <a:solidFill>
            <a:srgbClr val="E76F51">
              <a:alpha val="12000"/>
            </a:srgbClr>
          </a:solidFill>
          <a:ln/>
        </p:spPr>
        <p:txBody>
          <a:bodyPr/>
          <a:p/>
        </p:txBody>
      </p:sp>
      <p:sp>
        <p:nvSpPr>
          <p:cNvPr id="82" name="" descr="{&quot;isTemplate&quot;:true,&quot;type&quot;:&quot;text&quot;}"/>
          <p:cNvSpPr txBox="1"/>
          <p:nvPr/>
        </p:nvSpPr>
        <p:spPr>
          <a:xfrm rot="0" flipH="0" flipV="0">
            <a:off x="4048125" y="4524375"/>
            <a:ext cx="66675" cy="133350"/>
          </a:xfrm>
          <a:prstGeom prst="rect"/>
        </p:spPr>
        <p:txBody>
          <a:bodyPr wrap="none" lIns="0" tIns="0" rIns="0" bIns="0"/>
          <a:p>
            <a:pPr>
              <a:lnSpc>
                <a:spcPct val="100000"/>
              </a:lnSpc>
            </a:pPr>
            <a:r>
              <a:rPr lang="en-US" sz="825" b="1">
                <a:solidFill>
                  <a:srgbClr val="E76F51"/>
                </a:solidFill>
                <a:latin typeface="Microsoft YaHei"/>
                <a:ea typeface="Microsoft YaHei"/>
              </a:rPr>
              <a:t>3</a:t>
            </a:r>
            <a:endParaRPr/>
          </a:p>
        </p:txBody>
      </p:sp>
      <p:sp>
        <p:nvSpPr>
          <p:cNvPr id="83" name="" descr="{&quot;isTemplate&quot;:true,&quot;type&quot;:&quot;text&quot;}"/>
          <p:cNvSpPr txBox="1"/>
          <p:nvPr/>
        </p:nvSpPr>
        <p:spPr>
          <a:xfrm rot="0" flipH="0" flipV="0">
            <a:off x="4305300" y="4476750"/>
            <a:ext cx="3124200" cy="238125"/>
          </a:xfrm>
          <a:prstGeom prst="rect"/>
        </p:spPr>
        <p:txBody>
          <a:bodyPr wrap="none" lIns="0" tIns="0" rIns="0" bIns="0"/>
          <a:p>
            <a:pPr>
              <a:lnSpc>
                <a:spcPct val="160000"/>
              </a:lnSpc>
            </a:pPr>
            <a:r>
              <a:rPr lang="zh-CN" sz="975">
                <a:solidFill>
                  <a:srgbClr val="1F2937"/>
                </a:solidFill>
                <a:latin typeface="Microsoft YaHei"/>
                <a:ea typeface="Microsoft YaHei"/>
              </a:rPr>
              <a:t>徒步路线提前踩点，标注危险路段</a:t>
            </a:r>
            <a:endParaRPr/>
          </a:p>
        </p:txBody>
      </p:sp>
      <p:sp>
        <p:nvSpPr>
          <p:cNvPr id="84" name=""/>
          <p:cNvSpPr/>
          <p:nvPr/>
        </p:nvSpPr>
        <p:spPr>
          <a:xfrm rot="0" flipH="0" flipV="0">
            <a:off x="3962400" y="4829175"/>
            <a:ext cx="228600" cy="228600"/>
          </a:xfrm>
          <a:prstGeom prst="roundRect">
            <a:avLst>
              <a:gd name="adj" fmla="val 50000"/>
            </a:avLst>
          </a:prstGeom>
          <a:solidFill>
            <a:srgbClr val="E76F51">
              <a:alpha val="12000"/>
            </a:srgbClr>
          </a:solidFill>
          <a:ln/>
        </p:spPr>
        <p:txBody>
          <a:bodyPr/>
          <a:p/>
        </p:txBody>
      </p:sp>
      <p:sp>
        <p:nvSpPr>
          <p:cNvPr id="85" name="" descr="{&quot;isTemplate&quot;:true,&quot;type&quot;:&quot;text&quot;}"/>
          <p:cNvSpPr txBox="1"/>
          <p:nvPr/>
        </p:nvSpPr>
        <p:spPr>
          <a:xfrm rot="0" flipH="0" flipV="0">
            <a:off x="4048125" y="4876800"/>
            <a:ext cx="66675" cy="133350"/>
          </a:xfrm>
          <a:prstGeom prst="rect"/>
        </p:spPr>
        <p:txBody>
          <a:bodyPr wrap="none" lIns="0" tIns="0" rIns="0" bIns="0"/>
          <a:p>
            <a:pPr>
              <a:lnSpc>
                <a:spcPct val="100000"/>
              </a:lnSpc>
            </a:pPr>
            <a:r>
              <a:rPr lang="en-US" sz="825" b="1">
                <a:solidFill>
                  <a:srgbClr val="E76F51"/>
                </a:solidFill>
                <a:latin typeface="Microsoft YaHei"/>
                <a:ea typeface="Microsoft YaHei"/>
              </a:rPr>
              <a:t>4</a:t>
            </a:r>
            <a:endParaRPr/>
          </a:p>
        </p:txBody>
      </p:sp>
      <p:sp>
        <p:nvSpPr>
          <p:cNvPr id="86" name="" descr="{&quot;isTemplate&quot;:true,&quot;type&quot;:&quot;text&quot;}"/>
          <p:cNvSpPr txBox="1"/>
          <p:nvPr/>
        </p:nvSpPr>
        <p:spPr>
          <a:xfrm rot="0" flipH="0" flipV="0">
            <a:off x="4305300" y="4829175"/>
            <a:ext cx="3124200" cy="238125"/>
          </a:xfrm>
          <a:prstGeom prst="rect"/>
        </p:spPr>
        <p:txBody>
          <a:bodyPr wrap="none" lIns="0" tIns="0" rIns="0" bIns="0"/>
          <a:p>
            <a:pPr>
              <a:lnSpc>
                <a:spcPct val="160000"/>
              </a:lnSpc>
            </a:pPr>
            <a:r>
              <a:rPr lang="zh-CN" sz="975">
                <a:solidFill>
                  <a:srgbClr val="1F2937"/>
                </a:solidFill>
                <a:latin typeface="Microsoft YaHei"/>
                <a:ea typeface="Microsoft YaHei"/>
              </a:rPr>
              <a:t>每队配对讲机</a:t>
            </a:r>
            <a:r>
              <a:rPr lang="en-US" sz="975">
                <a:solidFill>
                  <a:srgbClr val="1F2937"/>
                </a:solidFill>
                <a:latin typeface="Microsoft YaHei"/>
                <a:ea typeface="Microsoft YaHei"/>
              </a:rPr>
              <a:t> 1 </a:t>
            </a:r>
            <a:r>
              <a:rPr lang="zh-CN" sz="975">
                <a:solidFill>
                  <a:srgbClr val="1F2937"/>
                </a:solidFill>
                <a:latin typeface="Microsoft YaHei"/>
                <a:ea typeface="Microsoft YaHei"/>
              </a:rPr>
              <a:t>台，领队与副领队每</a:t>
            </a:r>
            <a:r>
              <a:rPr lang="en-US" sz="975">
                <a:solidFill>
                  <a:srgbClr val="1F2937"/>
                </a:solidFill>
                <a:latin typeface="Microsoft YaHei"/>
                <a:ea typeface="Microsoft YaHei"/>
              </a:rPr>
              <a:t> 30 </a:t>
            </a:r>
            <a:r>
              <a:rPr lang="zh-CN" sz="975">
                <a:solidFill>
                  <a:srgbClr val="1F2937"/>
                </a:solidFill>
                <a:latin typeface="Microsoft YaHei"/>
                <a:ea typeface="Microsoft YaHei"/>
              </a:rPr>
              <a:t>分钟通联一次</a:t>
            </a:r>
            <a:endParaRPr/>
          </a:p>
        </p:txBody>
      </p:sp>
      <p:sp>
        <p:nvSpPr>
          <p:cNvPr id="87" name=""/>
          <p:cNvSpPr/>
          <p:nvPr/>
        </p:nvSpPr>
        <p:spPr>
          <a:xfrm rot="0" flipH="0" flipV="0">
            <a:off x="7867650" y="1600200"/>
            <a:ext cx="3562350" cy="3733800"/>
          </a:xfrm>
          <a:prstGeom prst="roundRect">
            <a:avLst>
              <a:gd name="adj" fmla="val 4278"/>
            </a:avLst>
          </a:prstGeom>
          <a:gradFill>
            <a:gsLst>
              <a:gs pos="0">
                <a:srgbClr val="1F2937"/>
              </a:gs>
              <a:gs pos="100000">
                <a:srgbClr val="374151"/>
              </a:gs>
            </a:gsLst>
            <a:lin ang="2700000" scaled="1"/>
          </a:gradFill>
          <a:ln/>
          <a:effectLst>
            <a:outerShdw blurRad="152400" dist="57150" dir="5400000">
              <a:srgbClr val="1F2937">
                <a:alpha val="20000"/>
              </a:srgbClr>
            </a:outerShdw>
          </a:effectLst>
        </p:spPr>
        <p:txBody>
          <a:bodyPr/>
          <a:p/>
        </p:txBody>
      </p:sp>
      <p:sp>
        <p:nvSpPr>
          <p:cNvPr id="88" name=""/>
          <p:cNvSpPr/>
          <p:nvPr/>
        </p:nvSpPr>
        <p:spPr>
          <a:xfrm rot="0" flipH="0" flipV="0">
            <a:off x="8096250" y="1828800"/>
            <a:ext cx="533400" cy="533400"/>
          </a:xfrm>
          <a:prstGeom prst="roundRect">
            <a:avLst>
              <a:gd name="adj" fmla="val 28571"/>
            </a:avLst>
          </a:prstGeom>
          <a:gradFill>
            <a:gsLst>
              <a:gs pos="0">
                <a:srgbClr val="E8B86D"/>
              </a:gs>
              <a:gs pos="100000">
                <a:srgbClr val="F4A261"/>
              </a:gs>
            </a:gsLst>
            <a:lin ang="2700000" scaled="1"/>
          </a:gradFill>
          <a:ln/>
        </p:spPr>
        <p:txBody>
          <a:bodyPr/>
          <a:p/>
        </p:txBody>
      </p:sp>
      <p:sp>
        <p:nvSpPr>
          <p:cNvPr id="89" name="" descr="{&quot;isTemplate&quot;:true,&quot;type&quot;:&quot;text&quot;}"/>
          <p:cNvSpPr txBox="1"/>
          <p:nvPr/>
        </p:nvSpPr>
        <p:spPr>
          <a:xfrm rot="0" flipH="0" flipV="0">
            <a:off x="8229600" y="1971675"/>
            <a:ext cx="266700" cy="257175"/>
          </a:xfrm>
          <a:prstGeom prst="rect"/>
        </p:spPr>
        <p:txBody>
          <a:bodyPr wrap="none" lIns="0" tIns="0" rIns="0" bIns="0"/>
          <a:p>
            <a:pPr>
              <a:lnSpc>
                <a:spcPct val="100000"/>
              </a:lnSpc>
            </a:pPr>
            <a:r>
              <a:rPr lang="en-US" sz="1650" b="1">
                <a:solidFill>
                  <a:srgbClr val="1F2937"/>
                </a:solidFill>
                <a:latin typeface="Microsoft YaHei"/>
                <a:ea typeface="Microsoft YaHei"/>
              </a:rPr>
              <a:t>03</a:t>
            </a:r>
            <a:endParaRPr/>
          </a:p>
        </p:txBody>
      </p:sp>
      <p:sp>
        <p:nvSpPr>
          <p:cNvPr id="90" name="" descr="{&quot;isTemplate&quot;:true,&quot;type&quot;:&quot;text&quot;}"/>
          <p:cNvSpPr txBox="1"/>
          <p:nvPr/>
        </p:nvSpPr>
        <p:spPr>
          <a:xfrm rot="0" flipH="0" flipV="0">
            <a:off x="8096250" y="2514600"/>
            <a:ext cx="3105150" cy="133350"/>
          </a:xfrm>
          <a:prstGeom prst="rect"/>
        </p:spPr>
        <p:txBody>
          <a:bodyPr wrap="none" lIns="0" tIns="0" rIns="0" bIns="0"/>
          <a:p>
            <a:pPr>
              <a:lnSpc>
                <a:spcPct val="100000"/>
              </a:lnSpc>
            </a:pPr>
            <a:r>
              <a:rPr lang="en-US" sz="825" b="1" spc="225">
                <a:solidFill>
                  <a:srgbClr val="E8B86D"/>
                </a:solidFill>
                <a:latin typeface="Microsoft YaHei"/>
                <a:ea typeface="Microsoft YaHei"/>
              </a:rPr>
              <a:t>EMERGENCY · </a:t>
            </a:r>
            <a:r>
              <a:rPr lang="zh-CN" sz="825" b="1" spc="225">
                <a:solidFill>
                  <a:srgbClr val="E8B86D"/>
                </a:solidFill>
                <a:latin typeface="Microsoft YaHei"/>
                <a:ea typeface="Microsoft YaHei"/>
              </a:rPr>
              <a:t>应急</a:t>
            </a:r>
            <a:endParaRPr/>
          </a:p>
        </p:txBody>
      </p:sp>
      <p:sp>
        <p:nvSpPr>
          <p:cNvPr id="91" name="" descr="{&quot;isTemplate&quot;:true,&quot;type&quot;:&quot;text&quot;}"/>
          <p:cNvSpPr txBox="1"/>
          <p:nvPr/>
        </p:nvSpPr>
        <p:spPr>
          <a:xfrm rot="0" flipH="0" flipV="0">
            <a:off x="8096250" y="2686050"/>
            <a:ext cx="3105150" cy="276225"/>
          </a:xfrm>
          <a:prstGeom prst="rect"/>
        </p:spPr>
        <p:txBody>
          <a:bodyPr wrap="none" lIns="0" tIns="0" rIns="0" bIns="0"/>
          <a:p>
            <a:pPr>
              <a:lnSpc>
                <a:spcPct val="100000"/>
              </a:lnSpc>
            </a:pPr>
            <a:r>
              <a:rPr lang="en-US" sz="1800" b="1">
                <a:solidFill>
                  <a:srgbClr val="FAF7F2"/>
                </a:solidFill>
                <a:latin typeface="Microsoft YaHei"/>
                <a:ea typeface="Microsoft YaHei"/>
              </a:rPr>
              <a:t>5 </a:t>
            </a:r>
            <a:r>
              <a:rPr lang="zh-CN" sz="1800" b="1">
                <a:solidFill>
                  <a:srgbClr val="FAF7F2"/>
                </a:solidFill>
                <a:latin typeface="Microsoft YaHei"/>
                <a:ea typeface="Microsoft YaHei"/>
              </a:rPr>
              <a:t>场景快速响应</a:t>
            </a:r>
            <a:endParaRPr/>
          </a:p>
        </p:txBody>
      </p:sp>
      <p:sp>
        <p:nvSpPr>
          <p:cNvPr id="92" name=""/>
          <p:cNvSpPr/>
          <p:nvPr/>
        </p:nvSpPr>
        <p:spPr>
          <a:xfrm rot="0" flipH="0" flipV="0">
            <a:off x="8096250" y="4010025"/>
            <a:ext cx="3105150" cy="142875"/>
          </a:xfrm>
          <a:prstGeom prst="roundRect">
            <a:avLst>
              <a:gd name="adj" fmla="val 53333"/>
            </a:avLst>
          </a:prstGeom>
          <a:solidFill>
            <a:srgbClr val="FAF7F2">
              <a:alpha val="8000"/>
            </a:srgbClr>
          </a:solidFill>
          <a:ln/>
        </p:spPr>
        <p:txBody>
          <a:bodyPr/>
          <a:p/>
        </p:txBody>
      </p:sp>
      <p:sp>
        <p:nvSpPr>
          <p:cNvPr id="93" name="" descr="{&quot;isTemplate&quot;:true,&quot;type&quot;:&quot;text&quot;}"/>
          <p:cNvSpPr txBox="1"/>
          <p:nvPr/>
        </p:nvSpPr>
        <p:spPr>
          <a:xfrm rot="0" flipH="0" flipV="0">
            <a:off x="8096250" y="4010025"/>
            <a:ext cx="666750" cy="142875"/>
          </a:xfrm>
          <a:prstGeom prst="rect"/>
        </p:spPr>
        <p:txBody>
          <a:bodyPr wrap="none" lIns="0" tIns="0" rIns="0" bIns="0"/>
          <a:p>
            <a:pPr>
              <a:lnSpc>
                <a:spcPct val="100000"/>
              </a:lnSpc>
            </a:pPr>
            <a:r>
              <a:rPr lang="zh-CN" sz="900" b="1">
                <a:solidFill>
                  <a:srgbClr val="E8B86D"/>
                </a:solidFill>
                <a:latin typeface="Microsoft YaHei"/>
                <a:ea typeface="Microsoft YaHei"/>
              </a:rPr>
              <a:t>天气突变</a:t>
            </a:r>
            <a:endParaRPr/>
          </a:p>
        </p:txBody>
      </p:sp>
      <p:sp>
        <p:nvSpPr>
          <p:cNvPr id="94" name="" descr="{&quot;isTemplate&quot;:true,&quot;type&quot;:&quot;text&quot;}"/>
          <p:cNvSpPr txBox="1"/>
          <p:nvPr/>
        </p:nvSpPr>
        <p:spPr>
          <a:xfrm rot="0" flipH="0" flipV="0">
            <a:off x="8839200" y="4019550"/>
            <a:ext cx="2362200" cy="133350"/>
          </a:xfrm>
          <a:prstGeom prst="rect"/>
        </p:spPr>
        <p:txBody>
          <a:bodyPr wrap="none" lIns="0" tIns="0" rIns="0" bIns="0"/>
          <a:p>
            <a:pPr>
              <a:lnSpc>
                <a:spcPct val="100000"/>
              </a:lnSpc>
            </a:pPr>
            <a:r>
              <a:rPr lang="zh-CN" sz="825">
                <a:solidFill>
                  <a:srgbClr val="FAF7F2">
                    <a:alpha val="85000"/>
                  </a:srgbClr>
                </a:solidFill>
                <a:latin typeface="Microsoft YaHei"/>
                <a:ea typeface="Microsoft YaHei"/>
              </a:rPr>
              <a:t>就近避险</a:t>
            </a:r>
            <a:r>
              <a:rPr lang="en-US" sz="825">
                <a:solidFill>
                  <a:srgbClr val="FAF7F2">
                    <a:alpha val="85000"/>
                  </a:srgbClr>
                </a:solidFill>
                <a:latin typeface="Microsoft YaHei"/>
                <a:ea typeface="Microsoft YaHei"/>
              </a:rPr>
              <a:t> · </a:t>
            </a:r>
            <a:r>
              <a:rPr lang="zh-CN" sz="825">
                <a:solidFill>
                  <a:srgbClr val="FAF7F2">
                    <a:alpha val="85000"/>
                  </a:srgbClr>
                </a:solidFill>
                <a:latin typeface="Microsoft YaHei"/>
                <a:ea typeface="Microsoft YaHei"/>
              </a:rPr>
              <a:t>启动返程</a:t>
            </a:r>
            <a:endParaRPr/>
          </a:p>
        </p:txBody>
      </p:sp>
      <p:sp>
        <p:nvSpPr>
          <p:cNvPr id="95" name=""/>
          <p:cNvSpPr/>
          <p:nvPr/>
        </p:nvSpPr>
        <p:spPr>
          <a:xfrm rot="0" flipH="0" flipV="0">
            <a:off x="8096250" y="4248150"/>
            <a:ext cx="3105150" cy="142875"/>
          </a:xfrm>
          <a:prstGeom prst="roundRect">
            <a:avLst>
              <a:gd name="adj" fmla="val 53333"/>
            </a:avLst>
          </a:prstGeom>
          <a:solidFill>
            <a:srgbClr val="FAF7F2">
              <a:alpha val="8000"/>
            </a:srgbClr>
          </a:solidFill>
          <a:ln/>
        </p:spPr>
        <p:txBody>
          <a:bodyPr/>
          <a:p/>
        </p:txBody>
      </p:sp>
      <p:sp>
        <p:nvSpPr>
          <p:cNvPr id="96" name="" descr="{&quot;isTemplate&quot;:true,&quot;type&quot;:&quot;text&quot;}"/>
          <p:cNvSpPr txBox="1"/>
          <p:nvPr/>
        </p:nvSpPr>
        <p:spPr>
          <a:xfrm rot="0" flipH="0" flipV="0">
            <a:off x="8096250" y="4248150"/>
            <a:ext cx="666750" cy="142875"/>
          </a:xfrm>
          <a:prstGeom prst="rect"/>
        </p:spPr>
        <p:txBody>
          <a:bodyPr wrap="none" lIns="0" tIns="0" rIns="0" bIns="0"/>
          <a:p>
            <a:pPr>
              <a:lnSpc>
                <a:spcPct val="100000"/>
              </a:lnSpc>
            </a:pPr>
            <a:r>
              <a:rPr lang="zh-CN" sz="900" b="1">
                <a:solidFill>
                  <a:srgbClr val="E8B86D"/>
                </a:solidFill>
                <a:latin typeface="Microsoft YaHei"/>
                <a:ea typeface="Microsoft YaHei"/>
              </a:rPr>
              <a:t>人员受伤</a:t>
            </a:r>
            <a:endParaRPr/>
          </a:p>
        </p:txBody>
      </p:sp>
      <p:sp>
        <p:nvSpPr>
          <p:cNvPr id="97" name="" descr="{&quot;isTemplate&quot;:true,&quot;type&quot;:&quot;text&quot;}"/>
          <p:cNvSpPr txBox="1"/>
          <p:nvPr/>
        </p:nvSpPr>
        <p:spPr>
          <a:xfrm rot="0" flipH="0" flipV="0">
            <a:off x="8839200" y="4257675"/>
            <a:ext cx="2362200" cy="133350"/>
          </a:xfrm>
          <a:prstGeom prst="rect"/>
        </p:spPr>
        <p:txBody>
          <a:bodyPr wrap="none" lIns="0" tIns="0" rIns="0" bIns="0"/>
          <a:p>
            <a:pPr>
              <a:lnSpc>
                <a:spcPct val="100000"/>
              </a:lnSpc>
            </a:pPr>
            <a:r>
              <a:rPr lang="zh-CN" sz="825">
                <a:solidFill>
                  <a:srgbClr val="FAF7F2">
                    <a:alpha val="85000"/>
                  </a:srgbClr>
                </a:solidFill>
                <a:latin typeface="Microsoft YaHei"/>
                <a:ea typeface="Microsoft YaHei"/>
              </a:rPr>
              <a:t>医师处置</a:t>
            </a:r>
            <a:r>
              <a:rPr lang="en-US" sz="825">
                <a:solidFill>
                  <a:srgbClr val="FAF7F2">
                    <a:alpha val="85000"/>
                  </a:srgbClr>
                </a:solidFill>
                <a:latin typeface="Microsoft YaHei"/>
                <a:ea typeface="Microsoft YaHei"/>
              </a:rPr>
              <a:t> · 120 </a:t>
            </a:r>
            <a:r>
              <a:rPr lang="zh-CN" sz="825">
                <a:solidFill>
                  <a:srgbClr val="FAF7F2">
                    <a:alpha val="85000"/>
                  </a:srgbClr>
                </a:solidFill>
                <a:latin typeface="Microsoft YaHei"/>
                <a:ea typeface="Microsoft YaHei"/>
              </a:rPr>
              <a:t>转运</a:t>
            </a:r>
            <a:endParaRPr/>
          </a:p>
        </p:txBody>
      </p:sp>
      <p:sp>
        <p:nvSpPr>
          <p:cNvPr id="98" name=""/>
          <p:cNvSpPr/>
          <p:nvPr/>
        </p:nvSpPr>
        <p:spPr>
          <a:xfrm rot="0" flipH="0" flipV="0">
            <a:off x="8096250" y="4486275"/>
            <a:ext cx="3105150" cy="142875"/>
          </a:xfrm>
          <a:prstGeom prst="roundRect">
            <a:avLst>
              <a:gd name="adj" fmla="val 53333"/>
            </a:avLst>
          </a:prstGeom>
          <a:solidFill>
            <a:srgbClr val="FAF7F2">
              <a:alpha val="8000"/>
            </a:srgbClr>
          </a:solidFill>
          <a:ln/>
        </p:spPr>
        <p:txBody>
          <a:bodyPr/>
          <a:p/>
        </p:txBody>
      </p:sp>
      <p:sp>
        <p:nvSpPr>
          <p:cNvPr id="99" name="" descr="{&quot;isTemplate&quot;:true,&quot;type&quot;:&quot;text&quot;}"/>
          <p:cNvSpPr txBox="1"/>
          <p:nvPr/>
        </p:nvSpPr>
        <p:spPr>
          <a:xfrm rot="0" flipH="0" flipV="0">
            <a:off x="8096250" y="4486275"/>
            <a:ext cx="666750" cy="142875"/>
          </a:xfrm>
          <a:prstGeom prst="rect"/>
        </p:spPr>
        <p:txBody>
          <a:bodyPr wrap="none" lIns="0" tIns="0" rIns="0" bIns="0"/>
          <a:p>
            <a:pPr>
              <a:lnSpc>
                <a:spcPct val="100000"/>
              </a:lnSpc>
            </a:pPr>
            <a:r>
              <a:rPr lang="zh-CN" sz="900" b="1">
                <a:solidFill>
                  <a:srgbClr val="E8B86D"/>
                </a:solidFill>
                <a:latin typeface="Microsoft YaHei"/>
                <a:ea typeface="Microsoft YaHei"/>
              </a:rPr>
              <a:t>人员走失</a:t>
            </a:r>
            <a:endParaRPr/>
          </a:p>
        </p:txBody>
      </p:sp>
      <p:sp>
        <p:nvSpPr>
          <p:cNvPr id="100" name="" descr="{&quot;isTemplate&quot;:true,&quot;type&quot;:&quot;text&quot;}"/>
          <p:cNvSpPr txBox="1"/>
          <p:nvPr/>
        </p:nvSpPr>
        <p:spPr>
          <a:xfrm rot="0" flipH="0" flipV="0">
            <a:off x="8839200" y="4495800"/>
            <a:ext cx="2362200" cy="133350"/>
          </a:xfrm>
          <a:prstGeom prst="rect"/>
        </p:spPr>
        <p:txBody>
          <a:bodyPr wrap="none" lIns="0" tIns="0" rIns="0" bIns="0"/>
          <a:p>
            <a:pPr>
              <a:lnSpc>
                <a:spcPct val="100000"/>
              </a:lnSpc>
            </a:pPr>
            <a:r>
              <a:rPr lang="en-US" sz="825">
                <a:solidFill>
                  <a:srgbClr val="FAF7F2">
                    <a:alpha val="85000"/>
                  </a:srgbClr>
                </a:solidFill>
                <a:latin typeface="Microsoft YaHei"/>
                <a:ea typeface="Microsoft YaHei"/>
              </a:rPr>
              <a:t>15 </a:t>
            </a:r>
            <a:r>
              <a:rPr lang="zh-CN" sz="825">
                <a:solidFill>
                  <a:srgbClr val="FAF7F2">
                    <a:alpha val="85000"/>
                  </a:srgbClr>
                </a:solidFill>
                <a:latin typeface="Microsoft YaHei"/>
                <a:ea typeface="Microsoft YaHei"/>
              </a:rPr>
              <a:t>分钟搜索</a:t>
            </a:r>
            <a:r>
              <a:rPr lang="en-US" sz="825">
                <a:solidFill>
                  <a:srgbClr val="FAF7F2">
                    <a:alpha val="85000"/>
                  </a:srgbClr>
                </a:solidFill>
                <a:latin typeface="Microsoft YaHei"/>
                <a:ea typeface="Microsoft YaHei"/>
              </a:rPr>
              <a:t> · 30 </a:t>
            </a:r>
            <a:r>
              <a:rPr lang="zh-CN" sz="825">
                <a:solidFill>
                  <a:srgbClr val="FAF7F2">
                    <a:alpha val="85000"/>
                  </a:srgbClr>
                </a:solidFill>
                <a:latin typeface="Microsoft YaHei"/>
                <a:ea typeface="Microsoft YaHei"/>
              </a:rPr>
              <a:t>分钟报警</a:t>
            </a:r>
            <a:endParaRPr/>
          </a:p>
        </p:txBody>
      </p:sp>
      <p:sp>
        <p:nvSpPr>
          <p:cNvPr id="101" name=""/>
          <p:cNvSpPr/>
          <p:nvPr/>
        </p:nvSpPr>
        <p:spPr>
          <a:xfrm rot="0" flipH="0" flipV="0">
            <a:off x="8096250" y="4724400"/>
            <a:ext cx="3105150" cy="142875"/>
          </a:xfrm>
          <a:prstGeom prst="roundRect">
            <a:avLst>
              <a:gd name="adj" fmla="val 53333"/>
            </a:avLst>
          </a:prstGeom>
          <a:solidFill>
            <a:srgbClr val="FAF7F2">
              <a:alpha val="8000"/>
            </a:srgbClr>
          </a:solidFill>
          <a:ln/>
        </p:spPr>
        <p:txBody>
          <a:bodyPr/>
          <a:p/>
        </p:txBody>
      </p:sp>
      <p:sp>
        <p:nvSpPr>
          <p:cNvPr id="102" name="" descr="{&quot;isTemplate&quot;:true,&quot;type&quot;:&quot;text&quot;}"/>
          <p:cNvSpPr txBox="1"/>
          <p:nvPr/>
        </p:nvSpPr>
        <p:spPr>
          <a:xfrm rot="0" flipH="0" flipV="0">
            <a:off x="8096250" y="4724400"/>
            <a:ext cx="666750" cy="142875"/>
          </a:xfrm>
          <a:prstGeom prst="rect"/>
        </p:spPr>
        <p:txBody>
          <a:bodyPr wrap="none" lIns="0" tIns="0" rIns="0" bIns="0"/>
          <a:p>
            <a:pPr>
              <a:lnSpc>
                <a:spcPct val="100000"/>
              </a:lnSpc>
            </a:pPr>
            <a:r>
              <a:rPr lang="zh-CN" sz="900" b="1">
                <a:solidFill>
                  <a:srgbClr val="E8B86D"/>
                </a:solidFill>
                <a:latin typeface="Microsoft YaHei"/>
                <a:ea typeface="Microsoft YaHei"/>
              </a:rPr>
              <a:t>车辆故障</a:t>
            </a:r>
            <a:endParaRPr/>
          </a:p>
        </p:txBody>
      </p:sp>
      <p:sp>
        <p:nvSpPr>
          <p:cNvPr id="103" name="" descr="{&quot;isTemplate&quot;:true,&quot;type&quot;:&quot;text&quot;}"/>
          <p:cNvSpPr txBox="1"/>
          <p:nvPr/>
        </p:nvSpPr>
        <p:spPr>
          <a:xfrm rot="0" flipH="0" flipV="0">
            <a:off x="8839200" y="4733925"/>
            <a:ext cx="2362200" cy="133350"/>
          </a:xfrm>
          <a:prstGeom prst="rect"/>
        </p:spPr>
        <p:txBody>
          <a:bodyPr wrap="none" lIns="0" tIns="0" rIns="0" bIns="0"/>
          <a:p>
            <a:pPr>
              <a:lnSpc>
                <a:spcPct val="100000"/>
              </a:lnSpc>
            </a:pPr>
            <a:r>
              <a:rPr lang="zh-CN" sz="825">
                <a:solidFill>
                  <a:srgbClr val="FAF7F2">
                    <a:alpha val="85000"/>
                  </a:srgbClr>
                </a:solidFill>
                <a:latin typeface="Microsoft YaHei"/>
                <a:ea typeface="Microsoft YaHei"/>
              </a:rPr>
              <a:t>备用大巴</a:t>
            </a:r>
            <a:r>
              <a:rPr lang="en-US" sz="825">
                <a:solidFill>
                  <a:srgbClr val="FAF7F2">
                    <a:alpha val="85000"/>
                  </a:srgbClr>
                </a:solidFill>
                <a:latin typeface="Microsoft YaHei"/>
                <a:ea typeface="Microsoft YaHei"/>
              </a:rPr>
              <a:t> · </a:t>
            </a:r>
            <a:r>
              <a:rPr lang="zh-CN" sz="825">
                <a:solidFill>
                  <a:srgbClr val="FAF7F2">
                    <a:alpha val="85000"/>
                  </a:srgbClr>
                </a:solidFill>
                <a:latin typeface="Microsoft YaHei"/>
                <a:ea typeface="Microsoft YaHei"/>
              </a:rPr>
              <a:t>网约车调度</a:t>
            </a:r>
            <a:endParaRPr/>
          </a:p>
        </p:txBody>
      </p:sp>
      <p:sp>
        <p:nvSpPr>
          <p:cNvPr id="104" name=""/>
          <p:cNvSpPr/>
          <p:nvPr/>
        </p:nvSpPr>
        <p:spPr>
          <a:xfrm rot="0" flipH="0" flipV="0">
            <a:off x="8096250" y="4962525"/>
            <a:ext cx="3105150" cy="142875"/>
          </a:xfrm>
          <a:prstGeom prst="roundRect">
            <a:avLst>
              <a:gd name="adj" fmla="val 53333"/>
            </a:avLst>
          </a:prstGeom>
          <a:solidFill>
            <a:srgbClr val="FAF7F2">
              <a:alpha val="8000"/>
            </a:srgbClr>
          </a:solidFill>
          <a:ln/>
        </p:spPr>
        <p:txBody>
          <a:bodyPr/>
          <a:p/>
        </p:txBody>
      </p:sp>
      <p:sp>
        <p:nvSpPr>
          <p:cNvPr id="105" name="" descr="{&quot;isTemplate&quot;:true,&quot;type&quot;:&quot;text&quot;}"/>
          <p:cNvSpPr txBox="1"/>
          <p:nvPr/>
        </p:nvSpPr>
        <p:spPr>
          <a:xfrm rot="0" flipH="0" flipV="0">
            <a:off x="8096250" y="4962525"/>
            <a:ext cx="666750" cy="142875"/>
          </a:xfrm>
          <a:prstGeom prst="rect"/>
        </p:spPr>
        <p:txBody>
          <a:bodyPr wrap="none" lIns="0" tIns="0" rIns="0" bIns="0"/>
          <a:p>
            <a:pPr>
              <a:lnSpc>
                <a:spcPct val="100000"/>
              </a:lnSpc>
            </a:pPr>
            <a:r>
              <a:rPr lang="zh-CN" sz="900" b="1">
                <a:solidFill>
                  <a:srgbClr val="E8B86D"/>
                </a:solidFill>
                <a:latin typeface="Microsoft YaHei"/>
                <a:ea typeface="Microsoft YaHei"/>
              </a:rPr>
              <a:t>突发疫情</a:t>
            </a:r>
            <a:endParaRPr/>
          </a:p>
        </p:txBody>
      </p:sp>
      <p:sp>
        <p:nvSpPr>
          <p:cNvPr id="106" name="" descr="{&quot;isTemplate&quot;:true,&quot;type&quot;:&quot;text&quot;}"/>
          <p:cNvSpPr txBox="1"/>
          <p:nvPr/>
        </p:nvSpPr>
        <p:spPr>
          <a:xfrm rot="0" flipH="0" flipV="0">
            <a:off x="8839200" y="4972050"/>
            <a:ext cx="2362200" cy="133350"/>
          </a:xfrm>
          <a:prstGeom prst="rect"/>
        </p:spPr>
        <p:txBody>
          <a:bodyPr wrap="none" lIns="0" tIns="0" rIns="0" bIns="0"/>
          <a:p>
            <a:pPr>
              <a:lnSpc>
                <a:spcPct val="100000"/>
              </a:lnSpc>
            </a:pPr>
            <a:r>
              <a:rPr lang="zh-CN" sz="825">
                <a:solidFill>
                  <a:srgbClr val="FAF7F2">
                    <a:alpha val="85000"/>
                  </a:srgbClr>
                </a:solidFill>
                <a:latin typeface="Microsoft YaHei"/>
                <a:ea typeface="Microsoft YaHei"/>
              </a:rPr>
              <a:t>隔离就医</a:t>
            </a:r>
            <a:r>
              <a:rPr lang="en-US" sz="825">
                <a:solidFill>
                  <a:srgbClr val="FAF7F2">
                    <a:alpha val="85000"/>
                  </a:srgbClr>
                </a:solidFill>
                <a:latin typeface="Microsoft YaHei"/>
                <a:ea typeface="Microsoft YaHei"/>
              </a:rPr>
              <a:t> · </a:t>
            </a:r>
            <a:r>
              <a:rPr lang="zh-CN" sz="825">
                <a:solidFill>
                  <a:srgbClr val="FAF7F2">
                    <a:alpha val="85000"/>
                  </a:srgbClr>
                </a:solidFill>
                <a:latin typeface="Microsoft YaHei"/>
                <a:ea typeface="Microsoft YaHei"/>
              </a:rPr>
              <a:t>必要时延期</a:t>
            </a:r>
            <a:endParaRPr/>
          </a:p>
        </p:txBody>
      </p:sp>
      <p:sp>
        <p:nvSpPr>
          <p:cNvPr id="107" name="" descr="{&quot;isTemplate&quot;:true,&quot;type&quot;:&quot;text&quot;}"/>
          <p:cNvSpPr txBox="1"/>
          <p:nvPr/>
        </p:nvSpPr>
        <p:spPr>
          <a:xfrm rot="0" flipH="0" flipV="0">
            <a:off x="762000" y="6477000"/>
            <a:ext cx="1600200" cy="152400"/>
          </a:xfrm>
          <a:prstGeom prst="rect"/>
        </p:spPr>
        <p:txBody>
          <a:bodyPr wrap="none" lIns="0" tIns="0" rIns="0" bIns="0"/>
          <a:p>
            <a:pPr>
              <a:lnSpc>
                <a:spcPct val="100000"/>
              </a:lnSpc>
            </a:pPr>
            <a:r>
              <a:rPr lang="zh-CN" sz="975" spc="75">
                <a:solidFill>
                  <a:srgbClr val="94A3B8"/>
                </a:solidFill>
                <a:latin typeface="Microsoft YaHei"/>
                <a:ea typeface="Microsoft YaHei"/>
              </a:rPr>
              <a:t>公司户外活动二天团建方案</a:t>
            </a:r>
            <a:endParaRPr/>
          </a:p>
        </p:txBody>
      </p:sp>
      <p:sp>
        <p:nvSpPr>
          <p:cNvPr id="108" name=""/>
          <p:cNvSpPr/>
          <p:nvPr/>
        </p:nvSpPr>
        <p:spPr>
          <a:xfrm rot="0" flipH="0" flipV="0">
            <a:off x="10534650" y="6543675"/>
            <a:ext cx="266700" cy="19050"/>
          </a:xfrm>
          <a:prstGeom prst="rect">
            <a:avLst/>
          </a:prstGeom>
          <a:solidFill>
            <a:srgbClr val="E76F51"/>
          </a:solidFill>
          <a:ln/>
        </p:spPr>
        <p:txBody>
          <a:bodyPr/>
          <a:p/>
        </p:txBody>
      </p:sp>
      <p:sp>
        <p:nvSpPr>
          <p:cNvPr id="109" name="" descr="{&quot;isTemplate&quot;:true,&quot;type&quot;:&quot;text&quot;}"/>
          <p:cNvSpPr txBox="1"/>
          <p:nvPr/>
        </p:nvSpPr>
        <p:spPr>
          <a:xfrm rot="0" flipH="0" flipV="0">
            <a:off x="10877550" y="6477000"/>
            <a:ext cx="552450" cy="152400"/>
          </a:xfrm>
          <a:prstGeom prst="rect"/>
        </p:spPr>
        <p:txBody>
          <a:bodyPr wrap="none" lIns="0" tIns="0" rIns="0" bIns="0"/>
          <a:p>
            <a:pPr>
              <a:lnSpc>
                <a:spcPct val="100000"/>
              </a:lnSpc>
            </a:pPr>
            <a:r>
              <a:rPr lang="en-US" sz="975" spc="150">
                <a:solidFill>
                  <a:srgbClr val="94A3B8"/>
                </a:solidFill>
                <a:latin typeface="Microsoft YaHei"/>
                <a:ea typeface="Microsoft YaHei"/>
              </a:rPr>
              <a:t>11 / 14</a:t>
            </a:r>
            <a:endParaRPr/>
          </a:p>
        </p:txBody>
      </p:sp>
    </p:spTree>
  </p:cSld>
</p:sld>
</file>

<file path=ppt/slides/slide12.xml><?xml version="1.0" encoding="utf-8"?>
<p:sld xmlns:p="http://schemas.openxmlformats.org/presentationml/2006/main" xmlns:a="http://schemas.openxmlformats.org/drawingml/2006/main">
  <p:cSld>
    <p:spTree>
      <p:nvGrpSpPr>
        <p:cNvPr id="110" name="" descr="&lt;Slide style={{ width: 1280, height: 720, position: 'relative', overflow: 'hidden', background: '#FAF7F2' }}&gt;&#10;    {/* A 区 · 标题块 */}&#10;    &lt;Text style={{&#10;        position: 'absolute',&#10;        top: 36, left: 80,&#10;        fontSize: 36,&#10;        fontWeight: 'bold',&#10;        color: '#1F2937',&#10;        letterSpacing: 2,&#10;    }}&gt;&#10;        应急预案&#10;    &lt;/Text&gt;&#10;    &lt;Text style={{&#10;        position: 'absolute',&#10;        top: 86, left: 80,&#10;        fontSize: 14,&#10;        color: '#4A7C59',&#10;        letterSpacing: 6,&#10;    }}&gt;&#10;        EMERGENCY PLAN · 5 场景&#10;    &lt;/Text&gt;&#10;    &lt;Box style={{&#10;        position: 'absolute',&#10;        top: 80, left: 360,&#10;        width: 60, height: 1,&#10;        background: '#E8B86D',&#10;    }} /&gt;&#10;&#10;    {/* 顶部右侧：章节序号 */}&#10;    &lt;Text style={{&#10;        position: 'absolute',&#10;        top: 48, right: 80,&#10;        fontSize: 14, color: '#94A3B8',&#10;    }}&gt;&#10;        12 / 14&#10;    &lt;/Text&gt;&#10;&#10;    {/* 引导句 */}&#10;    &lt;Text style={{&#10;        position: 'absolute',&#10;        top: 116, left: 80,&#10;        fontSize: 16, color: '#64748B', letterSpacing: 1,&#10;    }}&gt;&#10;        天气 · 受伤 · 走失 · 车辆 · 疫情 全场景覆盖，处置流程清晰可执行&#10;    &lt;/Text&gt;&#10;&#10;    {/* ===== 5 场景卡片 ===== */}&#10;    {[&#10;        {&#10;            label: '天气突变',&#10;            icon: '☀',&#10;            color: '#E8B86D',&#10;            steps: ['小雨：正常进行', '中雨以上：调整室内项目', '雷电暴雨：就近避险，启动返程'],&#10;        },&#10;        {&#10;            label: '人员受伤',&#10;            icon: '✚',&#10;            color: '#E76F51',&#10;            steps: ['现场医师处置', '严重者 120 转运至最近三甲', 'HR 同步通知家属'],&#10;        },&#10;        {&#10;            label: '人员走失',&#10;            icon: '⚲',&#10;            color: '#E76F51',&#10;            steps: ['原地等待 15 分钟', '启动全队搜索 + 联系景区', '超过 30 分钟报警'],&#10;        },&#10;        {&#10;            label: '车辆故障',&#10;            icon: '⚙',&#10;            color: '#4A7C59',&#10;            steps: ['备用大巴 30 分钟内抵达', '如无法短时修复', '分批调度网约车或租车'],&#10;        },&#10;        {&#10;            label: '突发疫情',&#10;            icon: '⚕',&#10;            color: '#4A7C59',&#10;            steps: ['配足口罩与消毒液', '出现发热立即隔离就医', '活动必要时延期'],&#10;        },&#10;    ].map((item, idx) =&gt; {&#10;        const xPos = 80 + idx * 224;&#10;        return (&#10;            &lt;Box&#10;                key={idx}&#10;                style={{&#10;                    position: 'absolute',&#10;                    top: 168, left: xPos,&#10;                    width: 208, height: 392,&#10;                    borderRadius: 14,&#10;                    background: '#FFFFFF',&#10;                    padding: 20,&#10;                    flexDirection: 'column',&#10;                    justifyContent: 'space-between',&#10;                    boxShadow: '0 4px 12px rgba(74,124,89,0.08)',&#10;                    borderTopWidth: 4,&#10;                    borderTopColor: item.color,&#10;                    borderTopStyle: 'solid',&#10;                }}&#10;            &gt;&#10;                {/* 顶部：标签 */}&#10;                &lt;Box style={{ alignItems: 'center' }}&gt;&#10;                    &lt;Box style={{&#10;                        width: 56, height: 56,&#10;                        borderRadius: 28,&#10;                        background: item.color,&#10;                        alignItems: 'center',&#10;                        justifyContent: 'center',&#10;                    }}&gt;&#10;                        &lt;Text style={{ fontSize: 26, color: '#FAF7F2', fontWeight: 'bold' }}&gt;&#10;                            {item.icon}&#10;                        &lt;/Text&gt;&#10;                    &lt;/Box&gt;&#10;                    &lt;Text style={{&#10;                        fontSize: 11, color: item.color, letterSpacing: 3, fontWeight: 600,&#10;                        marginTop: 16,&#10;                    }}&gt;&#10;                        SCENARIO · 0{idx + 1}&#10;                    &lt;/Text&gt;&#10;                    &lt;Text style={{&#10;                        fontSize: 22, fontWeight: 'bold', color: '#1F2937',&#10;                        marginTop: 4, textAlign: 'center',&#10;                    }}&gt;&#10;                        {item.label}&#10;                    &lt;/Text&gt;&#10;                &lt;/Box&gt;&#10;&#10;                {/* 步骤 */}&#10;                &lt;Box style={{ gap: 10 }}&gt;&#10;                    {item.steps.map((step, si) =&gt; (&#10;                        &lt;Box key={si} style={{ flexDirection: 'row', gap: 8, alignItems: 'flex-start' }}&gt;&#10;                            &lt;Box style={{&#10;                                width: 16, height: 16,&#10;                                borderRadius: 8,&#10;                                background: 'rgba(74,124,89,0.10)',&#10;                                alignItems: 'center', justifyContent: 'center',&#10;                                marginTop: 1,&#10;                            }}&gt;&#10;                                &lt;Text style={{ fontSize: 9, fontWeight: 'bold', color: '#4A7C59' }}&gt;&#10;                                    {si + 1}&#10;                                &lt;/Text&gt;&#10;                            &lt;/Box&gt;&#10;                            &lt;Text style={{&#10;                                flex: 1, fontSize: 12, color: '#1F2937',&#10;                                lineHeight: 1.55,&#10;                            }}&gt;&#10;                                {step}&#10;                            &lt;/Text&gt;&#10;                        &lt;/Box&gt;&#10;                    ))}&#10;                &lt;/Box&gt;&#10;            &lt;/Box&gt;&#10;        );&#10;    })}&#10;&#10;    {/* C 区 · 页脚 */}&#10;    &lt;Box style={{&#10;        position: 'absolute',&#10;        bottom: 24, left: 80, right: 80,&#10;        flexDirection: 'row',&#10;        justifyContent: 'space-between',&#10;        alignItems: 'center',&#10;    }}&gt;&#10;        &lt;Text style={{ fontSize: 13, color: '#94A3B8', letterSpacing: 1 }}&gt;&#10;            公司户外活动二天团建方案&#10;        &lt;/Text&gt;&#10;        &lt;Box style={{ flexDirection: 'row', alignItems: 'center', gap: 8 }}&gt;&#10;            &lt;Box style={{ width: 28, height: 2, background: '#E76F51' }} /&gt;&#10;            &lt;Text style={{ fontSize: 13, color: '#94A3B8', letterSpacing: 2 }}&gt;12 / 14&lt;/Text&gt;&#10;        &lt;/Box&gt;&#10;    &lt;/Box&gt;&#10;&lt;/Slide&gt;&#10;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1" name=""/>
          <p:cNvSpPr/>
          <p:nvPr/>
        </p:nvSpPr>
        <p:spPr>
          <a:xfrm rot="0" flipH="0" flipV="0">
            <a:off x="0" y="0"/>
            <a:ext cx="12192000" cy="6858000"/>
          </a:xfrm>
          <a:prstGeom prst="rect">
            <a:avLst/>
          </a:prstGeom>
          <a:solidFill>
            <a:srgbClr val="FAF7F2"/>
          </a:solidFill>
          <a:ln/>
        </p:spPr>
        <p:txBody>
          <a:bodyPr/>
          <a:p/>
        </p:txBody>
      </p:sp>
      <p:sp>
        <p:nvSpPr>
          <p:cNvPr id="112" name="" descr="{&quot;isTemplate&quot;:true,&quot;type&quot;:&quot;text&quot;}"/>
          <p:cNvSpPr txBox="1"/>
          <p:nvPr/>
        </p:nvSpPr>
        <p:spPr>
          <a:xfrm rot="0" flipH="0" flipV="0">
            <a:off x="762000" y="342900"/>
            <a:ext cx="1447800" cy="419100"/>
          </a:xfrm>
          <a:prstGeom prst="rect"/>
        </p:spPr>
        <p:txBody>
          <a:bodyPr wrap="none" lIns="0" tIns="0" rIns="0" bIns="0"/>
          <a:p>
            <a:pPr>
              <a:lnSpc>
                <a:spcPct val="100000"/>
              </a:lnSpc>
            </a:pPr>
            <a:r>
              <a:rPr lang="zh-CN" sz="2700" b="1" spc="150">
                <a:solidFill>
                  <a:srgbClr val="1F2937"/>
                </a:solidFill>
                <a:latin typeface="Microsoft YaHei"/>
                <a:ea typeface="Microsoft YaHei"/>
              </a:rPr>
              <a:t>应急预案</a:t>
            </a:r>
            <a:endParaRPr/>
          </a:p>
        </p:txBody>
      </p:sp>
      <p:sp>
        <p:nvSpPr>
          <p:cNvPr id="113" name="" descr="{&quot;isTemplate&quot;:true,&quot;type&quot;:&quot;text&quot;}"/>
          <p:cNvSpPr txBox="1"/>
          <p:nvPr/>
        </p:nvSpPr>
        <p:spPr>
          <a:xfrm rot="0" flipH="0" flipV="0">
            <a:off x="762000" y="819150"/>
            <a:ext cx="2905125" cy="161925"/>
          </a:xfrm>
          <a:prstGeom prst="rect"/>
        </p:spPr>
        <p:txBody>
          <a:bodyPr wrap="none" lIns="0" tIns="0" rIns="0" bIns="0"/>
          <a:p>
            <a:pPr>
              <a:lnSpc>
                <a:spcPct val="100000"/>
              </a:lnSpc>
            </a:pPr>
            <a:r>
              <a:rPr lang="en-US" sz="1050" spc="450">
                <a:solidFill>
                  <a:srgbClr val="4A7C59"/>
                </a:solidFill>
                <a:latin typeface="Microsoft YaHei"/>
                <a:ea typeface="Microsoft YaHei"/>
              </a:rPr>
              <a:t>EMERGENCY PLAN · 5 </a:t>
            </a:r>
            <a:r>
              <a:rPr lang="zh-CN" sz="1050" spc="450">
                <a:solidFill>
                  <a:srgbClr val="4A7C59"/>
                </a:solidFill>
                <a:latin typeface="Microsoft YaHei"/>
                <a:ea typeface="Microsoft YaHei"/>
              </a:rPr>
              <a:t>场景</a:t>
            </a:r>
            <a:endParaRPr/>
          </a:p>
        </p:txBody>
      </p:sp>
      <p:sp>
        <p:nvSpPr>
          <p:cNvPr id="114" name=""/>
          <p:cNvSpPr/>
          <p:nvPr/>
        </p:nvSpPr>
        <p:spPr>
          <a:xfrm rot="0" flipH="0" flipV="0">
            <a:off x="3429000" y="762000"/>
            <a:ext cx="571500" cy="9525"/>
          </a:xfrm>
          <a:prstGeom prst="rect">
            <a:avLst/>
          </a:prstGeom>
          <a:solidFill>
            <a:srgbClr val="E8B86D"/>
          </a:solidFill>
          <a:ln/>
        </p:spPr>
        <p:txBody>
          <a:bodyPr/>
          <a:p/>
        </p:txBody>
      </p:sp>
      <p:sp>
        <p:nvSpPr>
          <p:cNvPr id="115" name="" descr="{&quot;isTemplate&quot;:true,&quot;type&quot;:&quot;text&quot;}"/>
          <p:cNvSpPr txBox="1"/>
          <p:nvPr/>
        </p:nvSpPr>
        <p:spPr>
          <a:xfrm rot="0" flipH="0" flipV="0">
            <a:off x="10972800" y="457200"/>
            <a:ext cx="457200" cy="161925"/>
          </a:xfrm>
          <a:prstGeom prst="rect"/>
        </p:spPr>
        <p:txBody>
          <a:bodyPr wrap="none" lIns="0" tIns="0" rIns="0" bIns="0"/>
          <a:p>
            <a:pPr>
              <a:lnSpc>
                <a:spcPct val="100000"/>
              </a:lnSpc>
            </a:pPr>
            <a:r>
              <a:rPr lang="en-US" sz="1050">
                <a:solidFill>
                  <a:srgbClr val="94A3B8"/>
                </a:solidFill>
                <a:latin typeface="Microsoft YaHei"/>
                <a:ea typeface="Microsoft YaHei"/>
              </a:rPr>
              <a:t>12 / 14</a:t>
            </a:r>
            <a:endParaRPr/>
          </a:p>
        </p:txBody>
      </p:sp>
      <p:sp>
        <p:nvSpPr>
          <p:cNvPr id="116" name="" descr="{&quot;isTemplate&quot;:true,&quot;type&quot;:&quot;text&quot;}"/>
          <p:cNvSpPr txBox="1"/>
          <p:nvPr/>
        </p:nvSpPr>
        <p:spPr>
          <a:xfrm rot="0" flipH="0" flipV="0">
            <a:off x="762000" y="1104900"/>
            <a:ext cx="4733925" cy="190500"/>
          </a:xfrm>
          <a:prstGeom prst="rect"/>
        </p:spPr>
        <p:txBody>
          <a:bodyPr wrap="none" lIns="0" tIns="0" rIns="0" bIns="0"/>
          <a:p>
            <a:pPr>
              <a:lnSpc>
                <a:spcPct val="100000"/>
              </a:lnSpc>
            </a:pPr>
            <a:r>
              <a:rPr lang="zh-CN" sz="1200" spc="75">
                <a:solidFill>
                  <a:srgbClr val="64748B"/>
                </a:solidFill>
                <a:latin typeface="Microsoft YaHei"/>
                <a:ea typeface="Microsoft YaHei"/>
              </a:rPr>
              <a:t>天气</a:t>
            </a:r>
            <a:r>
              <a:rPr lang="en-US" sz="1200" spc="75">
                <a:solidFill>
                  <a:srgbClr val="64748B"/>
                </a:solidFill>
                <a:latin typeface="Microsoft YaHei"/>
                <a:ea typeface="Microsoft YaHei"/>
              </a:rPr>
              <a:t> · </a:t>
            </a:r>
            <a:r>
              <a:rPr lang="zh-CN" sz="1200" spc="75">
                <a:solidFill>
                  <a:srgbClr val="64748B"/>
                </a:solidFill>
                <a:latin typeface="Microsoft YaHei"/>
                <a:ea typeface="Microsoft YaHei"/>
              </a:rPr>
              <a:t>受伤</a:t>
            </a:r>
            <a:r>
              <a:rPr lang="en-US" sz="1200" spc="75">
                <a:solidFill>
                  <a:srgbClr val="64748B"/>
                </a:solidFill>
                <a:latin typeface="Microsoft YaHei"/>
                <a:ea typeface="Microsoft YaHei"/>
              </a:rPr>
              <a:t> · </a:t>
            </a:r>
            <a:r>
              <a:rPr lang="zh-CN" sz="1200" spc="75">
                <a:solidFill>
                  <a:srgbClr val="64748B"/>
                </a:solidFill>
                <a:latin typeface="Microsoft YaHei"/>
                <a:ea typeface="Microsoft YaHei"/>
              </a:rPr>
              <a:t>走失</a:t>
            </a:r>
            <a:r>
              <a:rPr lang="en-US" sz="1200" spc="75">
                <a:solidFill>
                  <a:srgbClr val="64748B"/>
                </a:solidFill>
                <a:latin typeface="Microsoft YaHei"/>
                <a:ea typeface="Microsoft YaHei"/>
              </a:rPr>
              <a:t> · </a:t>
            </a:r>
            <a:r>
              <a:rPr lang="zh-CN" sz="1200" spc="75">
                <a:solidFill>
                  <a:srgbClr val="64748B"/>
                </a:solidFill>
                <a:latin typeface="Microsoft YaHei"/>
                <a:ea typeface="Microsoft YaHei"/>
              </a:rPr>
              <a:t>车辆</a:t>
            </a:r>
            <a:r>
              <a:rPr lang="en-US" sz="1200" spc="75">
                <a:solidFill>
                  <a:srgbClr val="64748B"/>
                </a:solidFill>
                <a:latin typeface="Microsoft YaHei"/>
                <a:ea typeface="Microsoft YaHei"/>
              </a:rPr>
              <a:t> · </a:t>
            </a:r>
            <a:r>
              <a:rPr lang="zh-CN" sz="1200" spc="75">
                <a:solidFill>
                  <a:srgbClr val="64748B"/>
                </a:solidFill>
                <a:latin typeface="Microsoft YaHei"/>
                <a:ea typeface="Microsoft YaHei"/>
              </a:rPr>
              <a:t>疫情</a:t>
            </a:r>
            <a:r>
              <a:rPr lang="en-US" sz="1200" spc="75">
                <a:solidFill>
                  <a:srgbClr val="64748B"/>
                </a:solidFill>
                <a:latin typeface="Microsoft YaHei"/>
                <a:ea typeface="Microsoft YaHei"/>
              </a:rPr>
              <a:t> </a:t>
            </a:r>
            <a:r>
              <a:rPr lang="zh-CN" sz="1200" spc="75">
                <a:solidFill>
                  <a:srgbClr val="64748B"/>
                </a:solidFill>
                <a:latin typeface="Microsoft YaHei"/>
                <a:ea typeface="Microsoft YaHei"/>
              </a:rPr>
              <a:t>全场景覆盖，处置流程清晰可执行</a:t>
            </a:r>
            <a:endParaRPr/>
          </a:p>
        </p:txBody>
      </p:sp>
      <p:sp>
        <p:nvSpPr>
          <p:cNvPr id="117" name=""/>
          <p:cNvSpPr/>
          <p:nvPr/>
        </p:nvSpPr>
        <p:spPr>
          <a:xfrm rot="0" flipH="0" flipV="0">
            <a:off x="762000" y="1638300"/>
            <a:ext cx="1981200" cy="3695700"/>
          </a:xfrm>
          <a:prstGeom prst="roundRect">
            <a:avLst>
              <a:gd name="adj" fmla="val 6731"/>
            </a:avLst>
          </a:prstGeom>
          <a:solidFill>
            <a:srgbClr val="FFFFFF"/>
          </a:solidFill>
          <a:ln/>
          <a:effectLst>
            <a:outerShdw blurRad="114300" dist="38100" dir="5400000">
              <a:srgbClr val="4A7C59">
                <a:alpha val="8000"/>
              </a:srgbClr>
            </a:outerShdw>
          </a:effectLst>
        </p:spPr>
        <p:txBody>
          <a:bodyPr/>
          <a:p/>
        </p:txBody>
      </p:sp>
      <p:sp>
        <p:nvSpPr>
          <p:cNvPr id="118" name=""/>
          <p:cNvSpPr/>
          <p:nvPr/>
        </p:nvSpPr>
        <p:spPr>
          <a:xfrm rot="0" flipH="0" flipV="0">
            <a:off x="762000" y="1638300"/>
            <a:ext cx="1981200" cy="3695700"/>
          </a:xfrm>
          <a:custGeom>
            <a:pathLst>
              <a:path w="208" h="388">
                <a:moveTo>
                  <a:pt x="195" y="0"/>
                </a:moveTo>
                <a:cubicBezTo>
                  <a:pt x="201" y="0"/>
                  <a:pt x="206" y="5"/>
                  <a:pt x="208" y="11"/>
                </a:cubicBezTo>
                <a:cubicBezTo>
                  <a:pt x="206" y="7"/>
                  <a:pt x="202" y="4"/>
                  <a:pt x="198" y="4"/>
                </a:cubicBezTo>
                <a:lnTo>
                  <a:pt x="10" y="4"/>
                </a:lnTo>
                <a:cubicBezTo>
                  <a:pt x="6" y="4"/>
                  <a:pt x="2" y="7"/>
                  <a:pt x="0" y="11"/>
                </a:cubicBezTo>
                <a:cubicBezTo>
                  <a:pt x="2" y="5"/>
                  <a:pt x="7" y="0"/>
                  <a:pt x="14" y="0"/>
                </a:cubicBezTo>
                <a:lnTo>
                  <a:pt x="194" y="0"/>
                </a:lnTo>
                <a:close/>
              </a:path>
            </a:pathLst>
          </a:custGeom>
          <a:solidFill>
            <a:srgbClr val="000000"/>
          </a:solidFill>
          <a:ln/>
        </p:spPr>
        <p:txBody>
          <a:bodyPr/>
          <a:p/>
        </p:txBody>
      </p:sp>
      <p:sp>
        <p:nvSpPr>
          <p:cNvPr id="119" name=""/>
          <p:cNvSpPr/>
          <p:nvPr/>
        </p:nvSpPr>
        <p:spPr>
          <a:xfrm rot="0" flipH="0" flipV="0">
            <a:off x="1485900" y="1828800"/>
            <a:ext cx="533400" cy="533400"/>
          </a:xfrm>
          <a:prstGeom prst="roundRect">
            <a:avLst>
              <a:gd name="adj" fmla="val 50000"/>
            </a:avLst>
          </a:prstGeom>
          <a:solidFill>
            <a:srgbClr val="E8B86D"/>
          </a:solidFill>
          <a:ln/>
        </p:spPr>
        <p:txBody>
          <a:bodyPr/>
          <a:p/>
        </p:txBody>
      </p:sp>
      <p:sp>
        <p:nvSpPr>
          <p:cNvPr id="120" name="" descr="{&quot;isTemplate&quot;:true,&quot;type&quot;:&quot;text&quot;}"/>
          <p:cNvSpPr txBox="1"/>
          <p:nvPr/>
        </p:nvSpPr>
        <p:spPr>
          <a:xfrm rot="0" flipH="0" flipV="0">
            <a:off x="1628775" y="1943100"/>
            <a:ext cx="247650" cy="304800"/>
          </a:xfrm>
          <a:prstGeom prst="rect"/>
        </p:spPr>
        <p:txBody>
          <a:bodyPr wrap="none" lIns="0" tIns="0" rIns="0" bIns="0"/>
          <a:p>
            <a:pPr>
              <a:lnSpc>
                <a:spcPct val="100000"/>
              </a:lnSpc>
            </a:pPr>
            <a:r>
              <a:rPr sz="1950" b="1">
                <a:solidFill>
                  <a:srgbClr val="FAF7F2"/>
                </a:solidFill>
                <a:latin typeface="Microsoft YaHei"/>
                <a:ea typeface="Microsoft YaHei"/>
              </a:rPr>
              <a:t>☀</a:t>
            </a:r>
            <a:endParaRPr/>
          </a:p>
        </p:txBody>
      </p:sp>
      <p:sp>
        <p:nvSpPr>
          <p:cNvPr id="121" name="" descr="{&quot;isTemplate&quot;:true,&quot;type&quot;:&quot;text&quot;}"/>
          <p:cNvSpPr txBox="1"/>
          <p:nvPr/>
        </p:nvSpPr>
        <p:spPr>
          <a:xfrm rot="0" flipH="0" flipV="0">
            <a:off x="1171575" y="2514600"/>
            <a:ext cx="1171575" cy="133350"/>
          </a:xfrm>
          <a:prstGeom prst="rect"/>
        </p:spPr>
        <p:txBody>
          <a:bodyPr wrap="none" lIns="0" tIns="0" rIns="0" bIns="0"/>
          <a:p>
            <a:pPr>
              <a:lnSpc>
                <a:spcPct val="100000"/>
              </a:lnSpc>
            </a:pPr>
            <a:r>
              <a:rPr lang="en-US" sz="825" b="1" spc="225">
                <a:solidFill>
                  <a:srgbClr val="E8B86D"/>
                </a:solidFill>
                <a:latin typeface="Microsoft YaHei"/>
                <a:ea typeface="Microsoft YaHei"/>
              </a:rPr>
              <a:t>SCENARIO · 0</a:t>
            </a:r>
            <a:r>
              <a:rPr lang="en-US" sz="825" b="1" spc="225">
                <a:solidFill>
                  <a:srgbClr val="E8B86D"/>
                </a:solidFill>
                <a:latin typeface="Microsoft YaHei"/>
                <a:ea typeface="Microsoft YaHei"/>
              </a:rPr>
              <a:t>1</a:t>
            </a:r>
            <a:endParaRPr/>
          </a:p>
        </p:txBody>
      </p:sp>
      <p:sp>
        <p:nvSpPr>
          <p:cNvPr id="122" name="" descr="{&quot;isTemplate&quot;:true,&quot;type&quot;:&quot;text&quot;}"/>
          <p:cNvSpPr txBox="1"/>
          <p:nvPr/>
        </p:nvSpPr>
        <p:spPr>
          <a:xfrm rot="0" flipH="0" flipV="0">
            <a:off x="1333500" y="2686050"/>
            <a:ext cx="838200" cy="257175"/>
          </a:xfrm>
          <a:prstGeom prst="rect"/>
        </p:spPr>
        <p:txBody>
          <a:bodyPr wrap="none" lIns="0" tIns="0" rIns="0" bIns="0"/>
          <a:p>
            <a:pPr algn="ctr">
              <a:lnSpc>
                <a:spcPct val="100000"/>
              </a:lnSpc>
            </a:pPr>
            <a:r>
              <a:rPr lang="zh-CN" sz="1650" b="1">
                <a:solidFill>
                  <a:srgbClr val="1F2937"/>
                </a:solidFill>
                <a:latin typeface="Microsoft YaHei"/>
                <a:ea typeface="Microsoft YaHei"/>
              </a:rPr>
              <a:t>天气突变</a:t>
            </a:r>
            <a:endParaRPr/>
          </a:p>
        </p:txBody>
      </p:sp>
      <p:sp>
        <p:nvSpPr>
          <p:cNvPr id="123" name=""/>
          <p:cNvSpPr/>
          <p:nvPr/>
        </p:nvSpPr>
        <p:spPr>
          <a:xfrm rot="0" flipH="0" flipV="0">
            <a:off x="952500" y="4095750"/>
            <a:ext cx="152400" cy="152400"/>
          </a:xfrm>
          <a:prstGeom prst="roundRect">
            <a:avLst>
              <a:gd name="adj" fmla="val 50000"/>
            </a:avLst>
          </a:prstGeom>
          <a:solidFill>
            <a:srgbClr val="4A7C59">
              <a:alpha val="10000"/>
            </a:srgbClr>
          </a:solidFill>
          <a:ln/>
        </p:spPr>
        <p:txBody>
          <a:bodyPr/>
          <a:p/>
        </p:txBody>
      </p:sp>
      <p:sp>
        <p:nvSpPr>
          <p:cNvPr id="124" name="" descr="{&quot;isTemplate&quot;:true,&quot;type&quot;:&quot;text&quot;}"/>
          <p:cNvSpPr txBox="1"/>
          <p:nvPr/>
        </p:nvSpPr>
        <p:spPr>
          <a:xfrm rot="0" flipH="0" flipV="0">
            <a:off x="1000125" y="4124325"/>
            <a:ext cx="57150" cy="104775"/>
          </a:xfrm>
          <a:prstGeom prst="rect"/>
        </p:spPr>
        <p:txBody>
          <a:bodyPr wrap="none" lIns="0" tIns="0" rIns="0" bIns="0"/>
          <a:p>
            <a:pPr>
              <a:lnSpc>
                <a:spcPct val="100000"/>
              </a:lnSpc>
            </a:pPr>
            <a:r>
              <a:rPr lang="en-US" sz="675" b="1">
                <a:solidFill>
                  <a:srgbClr val="4A7C59"/>
                </a:solidFill>
                <a:latin typeface="Microsoft YaHei"/>
                <a:ea typeface="Microsoft YaHei"/>
              </a:rPr>
              <a:t>1</a:t>
            </a:r>
            <a:endParaRPr/>
          </a:p>
        </p:txBody>
      </p:sp>
      <p:sp>
        <p:nvSpPr>
          <p:cNvPr id="125" name="" descr="{&quot;isTemplate&quot;:true,&quot;type&quot;:&quot;text&quot;}"/>
          <p:cNvSpPr txBox="1"/>
          <p:nvPr/>
        </p:nvSpPr>
        <p:spPr>
          <a:xfrm rot="0" flipH="0" flipV="0">
            <a:off x="1181100" y="4086225"/>
            <a:ext cx="1371600" cy="219075"/>
          </a:xfrm>
          <a:prstGeom prst="rect"/>
        </p:spPr>
        <p:txBody>
          <a:bodyPr wrap="none" lIns="0" tIns="0" rIns="0" bIns="0"/>
          <a:p>
            <a:pPr>
              <a:lnSpc>
                <a:spcPct val="155000"/>
              </a:lnSpc>
            </a:pPr>
            <a:r>
              <a:rPr lang="zh-CN" sz="900">
                <a:solidFill>
                  <a:srgbClr val="1F2937"/>
                </a:solidFill>
                <a:latin typeface="Microsoft YaHei"/>
                <a:ea typeface="Microsoft YaHei"/>
              </a:rPr>
              <a:t>小雨：正常进行</a:t>
            </a:r>
            <a:endParaRPr/>
          </a:p>
        </p:txBody>
      </p:sp>
      <p:sp>
        <p:nvSpPr>
          <p:cNvPr id="126" name=""/>
          <p:cNvSpPr/>
          <p:nvPr/>
        </p:nvSpPr>
        <p:spPr>
          <a:xfrm rot="0" flipH="0" flipV="0">
            <a:off x="952500" y="4410075"/>
            <a:ext cx="152400" cy="152400"/>
          </a:xfrm>
          <a:prstGeom prst="roundRect">
            <a:avLst>
              <a:gd name="adj" fmla="val 50000"/>
            </a:avLst>
          </a:prstGeom>
          <a:solidFill>
            <a:srgbClr val="4A7C59">
              <a:alpha val="10000"/>
            </a:srgbClr>
          </a:solidFill>
          <a:ln/>
        </p:spPr>
        <p:txBody>
          <a:bodyPr/>
          <a:p/>
        </p:txBody>
      </p:sp>
      <p:sp>
        <p:nvSpPr>
          <p:cNvPr id="127" name="" descr="{&quot;isTemplate&quot;:true,&quot;type&quot;:&quot;text&quot;}"/>
          <p:cNvSpPr txBox="1"/>
          <p:nvPr/>
        </p:nvSpPr>
        <p:spPr>
          <a:xfrm rot="0" flipH="0" flipV="0">
            <a:off x="1000125" y="4438650"/>
            <a:ext cx="57150" cy="104775"/>
          </a:xfrm>
          <a:prstGeom prst="rect"/>
        </p:spPr>
        <p:txBody>
          <a:bodyPr wrap="none" lIns="0" tIns="0" rIns="0" bIns="0"/>
          <a:p>
            <a:pPr>
              <a:lnSpc>
                <a:spcPct val="100000"/>
              </a:lnSpc>
            </a:pPr>
            <a:r>
              <a:rPr lang="en-US" sz="675" b="1">
                <a:solidFill>
                  <a:srgbClr val="4A7C59"/>
                </a:solidFill>
                <a:latin typeface="Microsoft YaHei"/>
                <a:ea typeface="Microsoft YaHei"/>
              </a:rPr>
              <a:t>2</a:t>
            </a:r>
            <a:endParaRPr/>
          </a:p>
        </p:txBody>
      </p:sp>
      <p:sp>
        <p:nvSpPr>
          <p:cNvPr id="128" name="" descr="{&quot;isTemplate&quot;:true,&quot;type&quot;:&quot;text&quot;}"/>
          <p:cNvSpPr txBox="1"/>
          <p:nvPr/>
        </p:nvSpPr>
        <p:spPr>
          <a:xfrm rot="0" flipH="0" flipV="0">
            <a:off x="1181100" y="4400550"/>
            <a:ext cx="1371600" cy="219075"/>
          </a:xfrm>
          <a:prstGeom prst="rect"/>
        </p:spPr>
        <p:txBody>
          <a:bodyPr wrap="none" lIns="0" tIns="0" rIns="0" bIns="0"/>
          <a:p>
            <a:pPr>
              <a:lnSpc>
                <a:spcPct val="155000"/>
              </a:lnSpc>
            </a:pPr>
            <a:r>
              <a:rPr lang="zh-CN" sz="900">
                <a:solidFill>
                  <a:srgbClr val="1F2937"/>
                </a:solidFill>
                <a:latin typeface="Microsoft YaHei"/>
                <a:ea typeface="Microsoft YaHei"/>
              </a:rPr>
              <a:t>中雨以上：调整室内项目</a:t>
            </a:r>
            <a:endParaRPr/>
          </a:p>
        </p:txBody>
      </p:sp>
      <p:sp>
        <p:nvSpPr>
          <p:cNvPr id="129" name=""/>
          <p:cNvSpPr/>
          <p:nvPr/>
        </p:nvSpPr>
        <p:spPr>
          <a:xfrm rot="0" flipH="0" flipV="0">
            <a:off x="952500" y="4724400"/>
            <a:ext cx="152400" cy="152400"/>
          </a:xfrm>
          <a:prstGeom prst="roundRect">
            <a:avLst>
              <a:gd name="adj" fmla="val 50000"/>
            </a:avLst>
          </a:prstGeom>
          <a:solidFill>
            <a:srgbClr val="4A7C59">
              <a:alpha val="10000"/>
            </a:srgbClr>
          </a:solidFill>
          <a:ln/>
        </p:spPr>
        <p:txBody>
          <a:bodyPr/>
          <a:p/>
        </p:txBody>
      </p:sp>
      <p:sp>
        <p:nvSpPr>
          <p:cNvPr id="130" name="" descr="{&quot;isTemplate&quot;:true,&quot;type&quot;:&quot;text&quot;}"/>
          <p:cNvSpPr txBox="1"/>
          <p:nvPr/>
        </p:nvSpPr>
        <p:spPr>
          <a:xfrm rot="0" flipH="0" flipV="0">
            <a:off x="1000125" y="4752975"/>
            <a:ext cx="57150" cy="104775"/>
          </a:xfrm>
          <a:prstGeom prst="rect"/>
        </p:spPr>
        <p:txBody>
          <a:bodyPr wrap="none" lIns="0" tIns="0" rIns="0" bIns="0"/>
          <a:p>
            <a:pPr>
              <a:lnSpc>
                <a:spcPct val="100000"/>
              </a:lnSpc>
            </a:pPr>
            <a:r>
              <a:rPr lang="en-US" sz="675" b="1">
                <a:solidFill>
                  <a:srgbClr val="4A7C59"/>
                </a:solidFill>
                <a:latin typeface="Microsoft YaHei"/>
                <a:ea typeface="Microsoft YaHei"/>
              </a:rPr>
              <a:t>3</a:t>
            </a:r>
            <a:endParaRPr/>
          </a:p>
        </p:txBody>
      </p:sp>
      <p:sp>
        <p:nvSpPr>
          <p:cNvPr id="131" name="" descr="{&quot;isTemplate&quot;:true,&quot;type&quot;:&quot;text&quot;}"/>
          <p:cNvSpPr txBox="1"/>
          <p:nvPr/>
        </p:nvSpPr>
        <p:spPr>
          <a:xfrm rot="0" flipH="0" flipV="0">
            <a:off x="1181100" y="4714875"/>
            <a:ext cx="1371600" cy="428625"/>
          </a:xfrm>
          <a:prstGeom prst="rect"/>
        </p:spPr>
        <p:txBody>
          <a:bodyPr wrap="square" lIns="0" tIns="0" rIns="0" bIns="0">
            <a:normAutofit/>
          </a:bodyPr>
          <a:p>
            <a:pPr>
              <a:lnSpc>
                <a:spcPct val="155000"/>
              </a:lnSpc>
            </a:pPr>
            <a:r>
              <a:rPr lang="zh-CN" sz="900">
                <a:solidFill>
                  <a:srgbClr val="1F2937"/>
                </a:solidFill>
                <a:latin typeface="Microsoft YaHei"/>
                <a:ea typeface="Microsoft YaHei"/>
              </a:rPr>
              <a:t>雷电暴雨：就近避险，启动返程</a:t>
            </a:r>
            <a:endParaRPr/>
          </a:p>
        </p:txBody>
      </p:sp>
      <p:sp>
        <p:nvSpPr>
          <p:cNvPr id="132" name=""/>
          <p:cNvSpPr/>
          <p:nvPr/>
        </p:nvSpPr>
        <p:spPr>
          <a:xfrm rot="0" flipH="0" flipV="0">
            <a:off x="2895600" y="1638300"/>
            <a:ext cx="1981200" cy="3695700"/>
          </a:xfrm>
          <a:prstGeom prst="roundRect">
            <a:avLst>
              <a:gd name="adj" fmla="val 6731"/>
            </a:avLst>
          </a:prstGeom>
          <a:solidFill>
            <a:srgbClr val="FFFFFF"/>
          </a:solidFill>
          <a:ln/>
          <a:effectLst>
            <a:outerShdw blurRad="114300" dist="38100" dir="5400000">
              <a:srgbClr val="4A7C59">
                <a:alpha val="8000"/>
              </a:srgbClr>
            </a:outerShdw>
          </a:effectLst>
        </p:spPr>
        <p:txBody>
          <a:bodyPr/>
          <a:p/>
        </p:txBody>
      </p:sp>
      <p:sp>
        <p:nvSpPr>
          <p:cNvPr id="133" name=""/>
          <p:cNvSpPr/>
          <p:nvPr/>
        </p:nvSpPr>
        <p:spPr>
          <a:xfrm rot="0" flipH="0" flipV="0">
            <a:off x="2895600" y="1638300"/>
            <a:ext cx="1981200" cy="3695700"/>
          </a:xfrm>
          <a:custGeom>
            <a:pathLst>
              <a:path w="208" h="388">
                <a:moveTo>
                  <a:pt x="195" y="0"/>
                </a:moveTo>
                <a:cubicBezTo>
                  <a:pt x="201" y="0"/>
                  <a:pt x="206" y="5"/>
                  <a:pt x="208" y="11"/>
                </a:cubicBezTo>
                <a:cubicBezTo>
                  <a:pt x="206" y="7"/>
                  <a:pt x="202" y="4"/>
                  <a:pt x="198" y="4"/>
                </a:cubicBezTo>
                <a:lnTo>
                  <a:pt x="10" y="4"/>
                </a:lnTo>
                <a:cubicBezTo>
                  <a:pt x="6" y="4"/>
                  <a:pt x="2" y="7"/>
                  <a:pt x="0" y="11"/>
                </a:cubicBezTo>
                <a:cubicBezTo>
                  <a:pt x="2" y="5"/>
                  <a:pt x="7" y="0"/>
                  <a:pt x="14" y="0"/>
                </a:cubicBezTo>
                <a:lnTo>
                  <a:pt x="194" y="0"/>
                </a:lnTo>
                <a:close/>
              </a:path>
            </a:pathLst>
          </a:custGeom>
          <a:solidFill>
            <a:srgbClr val="000000"/>
          </a:solidFill>
          <a:ln/>
        </p:spPr>
        <p:txBody>
          <a:bodyPr/>
          <a:p/>
        </p:txBody>
      </p:sp>
      <p:sp>
        <p:nvSpPr>
          <p:cNvPr id="134" name=""/>
          <p:cNvSpPr/>
          <p:nvPr/>
        </p:nvSpPr>
        <p:spPr>
          <a:xfrm rot="0" flipH="0" flipV="0">
            <a:off x="3619500" y="1828800"/>
            <a:ext cx="533400" cy="533400"/>
          </a:xfrm>
          <a:prstGeom prst="roundRect">
            <a:avLst>
              <a:gd name="adj" fmla="val 50000"/>
            </a:avLst>
          </a:prstGeom>
          <a:solidFill>
            <a:srgbClr val="E76F51"/>
          </a:solidFill>
          <a:ln/>
        </p:spPr>
        <p:txBody>
          <a:bodyPr/>
          <a:p/>
        </p:txBody>
      </p:sp>
      <p:sp>
        <p:nvSpPr>
          <p:cNvPr id="135" name="" descr="{&quot;isTemplate&quot;:true,&quot;type&quot;:&quot;text&quot;}"/>
          <p:cNvSpPr txBox="1"/>
          <p:nvPr/>
        </p:nvSpPr>
        <p:spPr>
          <a:xfrm rot="0" flipH="0" flipV="0">
            <a:off x="3762375" y="1943100"/>
            <a:ext cx="247650" cy="304800"/>
          </a:xfrm>
          <a:prstGeom prst="rect"/>
        </p:spPr>
        <p:txBody>
          <a:bodyPr wrap="none" lIns="0" tIns="0" rIns="0" bIns="0"/>
          <a:p>
            <a:pPr>
              <a:lnSpc>
                <a:spcPct val="100000"/>
              </a:lnSpc>
            </a:pPr>
            <a:r>
              <a:rPr sz="1950" b="1">
                <a:solidFill>
                  <a:srgbClr val="FAF7F2"/>
                </a:solidFill>
                <a:latin typeface="Microsoft YaHei"/>
                <a:ea typeface="Microsoft YaHei"/>
              </a:rPr>
              <a:t>✚</a:t>
            </a:r>
            <a:endParaRPr/>
          </a:p>
        </p:txBody>
      </p:sp>
      <p:sp>
        <p:nvSpPr>
          <p:cNvPr id="136" name="" descr="{&quot;isTemplate&quot;:true,&quot;type&quot;:&quot;text&quot;}"/>
          <p:cNvSpPr txBox="1"/>
          <p:nvPr/>
        </p:nvSpPr>
        <p:spPr>
          <a:xfrm rot="0" flipH="0" flipV="0">
            <a:off x="3305175" y="2514600"/>
            <a:ext cx="1171575" cy="133350"/>
          </a:xfrm>
          <a:prstGeom prst="rect"/>
        </p:spPr>
        <p:txBody>
          <a:bodyPr wrap="none" lIns="0" tIns="0" rIns="0" bIns="0"/>
          <a:p>
            <a:pPr>
              <a:lnSpc>
                <a:spcPct val="100000"/>
              </a:lnSpc>
            </a:pPr>
            <a:r>
              <a:rPr lang="en-US" sz="825" b="1" spc="225">
                <a:solidFill>
                  <a:srgbClr val="E76F51"/>
                </a:solidFill>
                <a:latin typeface="Microsoft YaHei"/>
                <a:ea typeface="Microsoft YaHei"/>
              </a:rPr>
              <a:t>SCENARIO · 0</a:t>
            </a:r>
            <a:r>
              <a:rPr lang="en-US" sz="825" b="1" spc="225">
                <a:solidFill>
                  <a:srgbClr val="E76F51"/>
                </a:solidFill>
                <a:latin typeface="Microsoft YaHei"/>
                <a:ea typeface="Microsoft YaHei"/>
              </a:rPr>
              <a:t>2</a:t>
            </a:r>
            <a:endParaRPr/>
          </a:p>
        </p:txBody>
      </p:sp>
      <p:sp>
        <p:nvSpPr>
          <p:cNvPr id="137" name="" descr="{&quot;isTemplate&quot;:true,&quot;type&quot;:&quot;text&quot;}"/>
          <p:cNvSpPr txBox="1"/>
          <p:nvPr/>
        </p:nvSpPr>
        <p:spPr>
          <a:xfrm rot="0" flipH="0" flipV="0">
            <a:off x="3467100" y="2686050"/>
            <a:ext cx="838200" cy="257175"/>
          </a:xfrm>
          <a:prstGeom prst="rect"/>
        </p:spPr>
        <p:txBody>
          <a:bodyPr wrap="none" lIns="0" tIns="0" rIns="0" bIns="0"/>
          <a:p>
            <a:pPr algn="ctr">
              <a:lnSpc>
                <a:spcPct val="100000"/>
              </a:lnSpc>
            </a:pPr>
            <a:r>
              <a:rPr lang="zh-CN" sz="1650" b="1">
                <a:solidFill>
                  <a:srgbClr val="1F2937"/>
                </a:solidFill>
                <a:latin typeface="Microsoft YaHei"/>
                <a:ea typeface="Microsoft YaHei"/>
              </a:rPr>
              <a:t>人员受伤</a:t>
            </a:r>
            <a:endParaRPr/>
          </a:p>
        </p:txBody>
      </p:sp>
      <p:sp>
        <p:nvSpPr>
          <p:cNvPr id="138" name=""/>
          <p:cNvSpPr/>
          <p:nvPr/>
        </p:nvSpPr>
        <p:spPr>
          <a:xfrm rot="0" flipH="0" flipV="0">
            <a:off x="3086100" y="4095750"/>
            <a:ext cx="152400" cy="152400"/>
          </a:xfrm>
          <a:prstGeom prst="roundRect">
            <a:avLst>
              <a:gd name="adj" fmla="val 50000"/>
            </a:avLst>
          </a:prstGeom>
          <a:solidFill>
            <a:srgbClr val="4A7C59">
              <a:alpha val="10000"/>
            </a:srgbClr>
          </a:solidFill>
          <a:ln/>
        </p:spPr>
        <p:txBody>
          <a:bodyPr/>
          <a:p/>
        </p:txBody>
      </p:sp>
      <p:sp>
        <p:nvSpPr>
          <p:cNvPr id="139" name="" descr="{&quot;isTemplate&quot;:true,&quot;type&quot;:&quot;text&quot;}"/>
          <p:cNvSpPr txBox="1"/>
          <p:nvPr/>
        </p:nvSpPr>
        <p:spPr>
          <a:xfrm rot="0" flipH="0" flipV="0">
            <a:off x="3133725" y="4124325"/>
            <a:ext cx="57150" cy="104775"/>
          </a:xfrm>
          <a:prstGeom prst="rect"/>
        </p:spPr>
        <p:txBody>
          <a:bodyPr wrap="none" lIns="0" tIns="0" rIns="0" bIns="0"/>
          <a:p>
            <a:pPr>
              <a:lnSpc>
                <a:spcPct val="100000"/>
              </a:lnSpc>
            </a:pPr>
            <a:r>
              <a:rPr lang="en-US" sz="675" b="1">
                <a:solidFill>
                  <a:srgbClr val="4A7C59"/>
                </a:solidFill>
                <a:latin typeface="Microsoft YaHei"/>
                <a:ea typeface="Microsoft YaHei"/>
              </a:rPr>
              <a:t>1</a:t>
            </a:r>
            <a:endParaRPr/>
          </a:p>
        </p:txBody>
      </p:sp>
      <p:sp>
        <p:nvSpPr>
          <p:cNvPr id="140" name="" descr="{&quot;isTemplate&quot;:true,&quot;type&quot;:&quot;text&quot;}"/>
          <p:cNvSpPr txBox="1"/>
          <p:nvPr/>
        </p:nvSpPr>
        <p:spPr>
          <a:xfrm rot="0" flipH="0" flipV="0">
            <a:off x="3314700" y="4086225"/>
            <a:ext cx="1371600" cy="219075"/>
          </a:xfrm>
          <a:prstGeom prst="rect"/>
        </p:spPr>
        <p:txBody>
          <a:bodyPr wrap="none" lIns="0" tIns="0" rIns="0" bIns="0"/>
          <a:p>
            <a:pPr>
              <a:lnSpc>
                <a:spcPct val="155000"/>
              </a:lnSpc>
            </a:pPr>
            <a:r>
              <a:rPr lang="zh-CN" sz="900">
                <a:solidFill>
                  <a:srgbClr val="1F2937"/>
                </a:solidFill>
                <a:latin typeface="Microsoft YaHei"/>
                <a:ea typeface="Microsoft YaHei"/>
              </a:rPr>
              <a:t>现场医师处置</a:t>
            </a:r>
            <a:endParaRPr/>
          </a:p>
        </p:txBody>
      </p:sp>
      <p:sp>
        <p:nvSpPr>
          <p:cNvPr id="141" name=""/>
          <p:cNvSpPr/>
          <p:nvPr/>
        </p:nvSpPr>
        <p:spPr>
          <a:xfrm rot="0" flipH="0" flipV="0">
            <a:off x="3086100" y="4410075"/>
            <a:ext cx="152400" cy="152400"/>
          </a:xfrm>
          <a:prstGeom prst="roundRect">
            <a:avLst>
              <a:gd name="adj" fmla="val 50000"/>
            </a:avLst>
          </a:prstGeom>
          <a:solidFill>
            <a:srgbClr val="4A7C59">
              <a:alpha val="10000"/>
            </a:srgbClr>
          </a:solidFill>
          <a:ln/>
        </p:spPr>
        <p:txBody>
          <a:bodyPr/>
          <a:p/>
        </p:txBody>
      </p:sp>
      <p:sp>
        <p:nvSpPr>
          <p:cNvPr id="142" name="" descr="{&quot;isTemplate&quot;:true,&quot;type&quot;:&quot;text&quot;}"/>
          <p:cNvSpPr txBox="1"/>
          <p:nvPr/>
        </p:nvSpPr>
        <p:spPr>
          <a:xfrm rot="0" flipH="0" flipV="0">
            <a:off x="3133725" y="4438650"/>
            <a:ext cx="57150" cy="104775"/>
          </a:xfrm>
          <a:prstGeom prst="rect"/>
        </p:spPr>
        <p:txBody>
          <a:bodyPr wrap="none" lIns="0" tIns="0" rIns="0" bIns="0"/>
          <a:p>
            <a:pPr>
              <a:lnSpc>
                <a:spcPct val="100000"/>
              </a:lnSpc>
            </a:pPr>
            <a:r>
              <a:rPr lang="en-US" sz="675" b="1">
                <a:solidFill>
                  <a:srgbClr val="4A7C59"/>
                </a:solidFill>
                <a:latin typeface="Microsoft YaHei"/>
                <a:ea typeface="Microsoft YaHei"/>
              </a:rPr>
              <a:t>2</a:t>
            </a:r>
            <a:endParaRPr/>
          </a:p>
        </p:txBody>
      </p:sp>
      <p:sp>
        <p:nvSpPr>
          <p:cNvPr id="143" name="" descr="{&quot;isTemplate&quot;:true,&quot;type&quot;:&quot;text&quot;}"/>
          <p:cNvSpPr txBox="1"/>
          <p:nvPr/>
        </p:nvSpPr>
        <p:spPr>
          <a:xfrm rot="0" flipH="0" flipV="0">
            <a:off x="3314700" y="4400550"/>
            <a:ext cx="1371600" cy="428625"/>
          </a:xfrm>
          <a:prstGeom prst="rect"/>
        </p:spPr>
        <p:txBody>
          <a:bodyPr wrap="square" lIns="0" tIns="0" rIns="0" bIns="0">
            <a:normAutofit/>
          </a:bodyPr>
          <a:p>
            <a:pPr>
              <a:lnSpc>
                <a:spcPct val="155000"/>
              </a:lnSpc>
            </a:pPr>
            <a:r>
              <a:rPr lang="zh-CN" sz="900">
                <a:solidFill>
                  <a:srgbClr val="1F2937"/>
                </a:solidFill>
                <a:latin typeface="Microsoft YaHei"/>
                <a:ea typeface="Microsoft YaHei"/>
              </a:rPr>
              <a:t>严重者</a:t>
            </a:r>
            <a:r>
              <a:rPr lang="en-US" sz="900">
                <a:solidFill>
                  <a:srgbClr val="1F2937"/>
                </a:solidFill>
                <a:latin typeface="Microsoft YaHei"/>
                <a:ea typeface="Microsoft YaHei"/>
              </a:rPr>
              <a:t> 120 </a:t>
            </a:r>
            <a:r>
              <a:rPr lang="zh-CN" sz="900">
                <a:solidFill>
                  <a:srgbClr val="1F2937"/>
                </a:solidFill>
                <a:latin typeface="Microsoft YaHei"/>
                <a:ea typeface="Microsoft YaHei"/>
              </a:rPr>
              <a:t>转运至最近三甲</a:t>
            </a:r>
            <a:endParaRPr/>
          </a:p>
        </p:txBody>
      </p:sp>
      <p:sp>
        <p:nvSpPr>
          <p:cNvPr id="144" name=""/>
          <p:cNvSpPr/>
          <p:nvPr/>
        </p:nvSpPr>
        <p:spPr>
          <a:xfrm rot="0" flipH="0" flipV="0">
            <a:off x="3086100" y="4933950"/>
            <a:ext cx="152400" cy="152400"/>
          </a:xfrm>
          <a:prstGeom prst="roundRect">
            <a:avLst>
              <a:gd name="adj" fmla="val 50000"/>
            </a:avLst>
          </a:prstGeom>
          <a:solidFill>
            <a:srgbClr val="4A7C59">
              <a:alpha val="10000"/>
            </a:srgbClr>
          </a:solidFill>
          <a:ln/>
        </p:spPr>
        <p:txBody>
          <a:bodyPr/>
          <a:p/>
        </p:txBody>
      </p:sp>
      <p:sp>
        <p:nvSpPr>
          <p:cNvPr id="145" name="" descr="{&quot;isTemplate&quot;:true,&quot;type&quot;:&quot;text&quot;}"/>
          <p:cNvSpPr txBox="1"/>
          <p:nvPr/>
        </p:nvSpPr>
        <p:spPr>
          <a:xfrm rot="0" flipH="0" flipV="0">
            <a:off x="3133725" y="4962525"/>
            <a:ext cx="57150" cy="104775"/>
          </a:xfrm>
          <a:prstGeom prst="rect"/>
        </p:spPr>
        <p:txBody>
          <a:bodyPr wrap="none" lIns="0" tIns="0" rIns="0" bIns="0"/>
          <a:p>
            <a:pPr>
              <a:lnSpc>
                <a:spcPct val="100000"/>
              </a:lnSpc>
            </a:pPr>
            <a:r>
              <a:rPr lang="en-US" sz="675" b="1">
                <a:solidFill>
                  <a:srgbClr val="4A7C59"/>
                </a:solidFill>
                <a:latin typeface="Microsoft YaHei"/>
                <a:ea typeface="Microsoft YaHei"/>
              </a:rPr>
              <a:t>3</a:t>
            </a:r>
            <a:endParaRPr/>
          </a:p>
        </p:txBody>
      </p:sp>
      <p:sp>
        <p:nvSpPr>
          <p:cNvPr id="146" name="" descr="{&quot;isTemplate&quot;:true,&quot;type&quot;:&quot;text&quot;}"/>
          <p:cNvSpPr txBox="1"/>
          <p:nvPr/>
        </p:nvSpPr>
        <p:spPr>
          <a:xfrm rot="0" flipH="0" flipV="0">
            <a:off x="3314700" y="4924425"/>
            <a:ext cx="1371600" cy="219075"/>
          </a:xfrm>
          <a:prstGeom prst="rect"/>
        </p:spPr>
        <p:txBody>
          <a:bodyPr wrap="none" lIns="0" tIns="0" rIns="0" bIns="0"/>
          <a:p>
            <a:pPr>
              <a:lnSpc>
                <a:spcPct val="155000"/>
              </a:lnSpc>
            </a:pPr>
            <a:r>
              <a:rPr lang="en-US" sz="900">
                <a:solidFill>
                  <a:srgbClr val="1F2937"/>
                </a:solidFill>
                <a:latin typeface="Microsoft YaHei"/>
                <a:ea typeface="Microsoft YaHei"/>
              </a:rPr>
              <a:t>HR </a:t>
            </a:r>
            <a:r>
              <a:rPr lang="zh-CN" sz="900">
                <a:solidFill>
                  <a:srgbClr val="1F2937"/>
                </a:solidFill>
                <a:latin typeface="Microsoft YaHei"/>
                <a:ea typeface="Microsoft YaHei"/>
              </a:rPr>
              <a:t>同步通知家属</a:t>
            </a:r>
            <a:endParaRPr/>
          </a:p>
        </p:txBody>
      </p:sp>
      <p:sp>
        <p:nvSpPr>
          <p:cNvPr id="147" name=""/>
          <p:cNvSpPr/>
          <p:nvPr/>
        </p:nvSpPr>
        <p:spPr>
          <a:xfrm rot="0" flipH="0" flipV="0">
            <a:off x="5029200" y="1638300"/>
            <a:ext cx="1981200" cy="3695700"/>
          </a:xfrm>
          <a:prstGeom prst="roundRect">
            <a:avLst>
              <a:gd name="adj" fmla="val 6731"/>
            </a:avLst>
          </a:prstGeom>
          <a:solidFill>
            <a:srgbClr val="FFFFFF"/>
          </a:solidFill>
          <a:ln/>
          <a:effectLst>
            <a:outerShdw blurRad="114300" dist="38100" dir="5400000">
              <a:srgbClr val="4A7C59">
                <a:alpha val="8000"/>
              </a:srgbClr>
            </a:outerShdw>
          </a:effectLst>
        </p:spPr>
        <p:txBody>
          <a:bodyPr/>
          <a:p/>
        </p:txBody>
      </p:sp>
      <p:sp>
        <p:nvSpPr>
          <p:cNvPr id="148" name=""/>
          <p:cNvSpPr/>
          <p:nvPr/>
        </p:nvSpPr>
        <p:spPr>
          <a:xfrm rot="0" flipH="0" flipV="0">
            <a:off x="5029200" y="1638300"/>
            <a:ext cx="1981200" cy="3695700"/>
          </a:xfrm>
          <a:custGeom>
            <a:pathLst>
              <a:path w="208" h="388">
                <a:moveTo>
                  <a:pt x="195" y="0"/>
                </a:moveTo>
                <a:cubicBezTo>
                  <a:pt x="201" y="0"/>
                  <a:pt x="206" y="5"/>
                  <a:pt x="208" y="11"/>
                </a:cubicBezTo>
                <a:cubicBezTo>
                  <a:pt x="206" y="7"/>
                  <a:pt x="202" y="4"/>
                  <a:pt x="198" y="4"/>
                </a:cubicBezTo>
                <a:lnTo>
                  <a:pt x="10" y="4"/>
                </a:lnTo>
                <a:cubicBezTo>
                  <a:pt x="6" y="4"/>
                  <a:pt x="2" y="7"/>
                  <a:pt x="0" y="11"/>
                </a:cubicBezTo>
                <a:cubicBezTo>
                  <a:pt x="2" y="5"/>
                  <a:pt x="7" y="0"/>
                  <a:pt x="14" y="0"/>
                </a:cubicBezTo>
                <a:lnTo>
                  <a:pt x="194" y="0"/>
                </a:lnTo>
                <a:close/>
              </a:path>
            </a:pathLst>
          </a:custGeom>
          <a:solidFill>
            <a:srgbClr val="000000"/>
          </a:solidFill>
          <a:ln/>
        </p:spPr>
        <p:txBody>
          <a:bodyPr/>
          <a:p/>
        </p:txBody>
      </p:sp>
      <p:sp>
        <p:nvSpPr>
          <p:cNvPr id="149" name=""/>
          <p:cNvSpPr/>
          <p:nvPr/>
        </p:nvSpPr>
        <p:spPr>
          <a:xfrm rot="0" flipH="0" flipV="0">
            <a:off x="5753100" y="1828800"/>
            <a:ext cx="533400" cy="533400"/>
          </a:xfrm>
          <a:prstGeom prst="roundRect">
            <a:avLst>
              <a:gd name="adj" fmla="val 50000"/>
            </a:avLst>
          </a:prstGeom>
          <a:solidFill>
            <a:srgbClr val="E76F51"/>
          </a:solidFill>
          <a:ln/>
        </p:spPr>
        <p:txBody>
          <a:bodyPr/>
          <a:p/>
        </p:txBody>
      </p:sp>
      <p:sp>
        <p:nvSpPr>
          <p:cNvPr id="150" name="" descr="{&quot;isTemplate&quot;:true,&quot;type&quot;:&quot;text&quot;}"/>
          <p:cNvSpPr txBox="1"/>
          <p:nvPr/>
        </p:nvSpPr>
        <p:spPr>
          <a:xfrm rot="0" flipH="0" flipV="0">
            <a:off x="5895975" y="1943100"/>
            <a:ext cx="257175" cy="304800"/>
          </a:xfrm>
          <a:prstGeom prst="rect"/>
        </p:spPr>
        <p:txBody>
          <a:bodyPr wrap="none" lIns="0" tIns="0" rIns="0" bIns="0"/>
          <a:p>
            <a:pPr>
              <a:lnSpc>
                <a:spcPct val="100000"/>
              </a:lnSpc>
            </a:pPr>
            <a:r>
              <a:rPr sz="1950" b="1">
                <a:solidFill>
                  <a:srgbClr val="FAF7F2"/>
                </a:solidFill>
                <a:latin typeface="Microsoft YaHei"/>
                <a:ea typeface="Microsoft YaHei"/>
              </a:rPr>
              <a:t>⚲</a:t>
            </a:r>
            <a:endParaRPr/>
          </a:p>
        </p:txBody>
      </p:sp>
      <p:sp>
        <p:nvSpPr>
          <p:cNvPr id="151" name="" descr="{&quot;isTemplate&quot;:true,&quot;type&quot;:&quot;text&quot;}"/>
          <p:cNvSpPr txBox="1"/>
          <p:nvPr/>
        </p:nvSpPr>
        <p:spPr>
          <a:xfrm rot="0" flipH="0" flipV="0">
            <a:off x="5438775" y="2514600"/>
            <a:ext cx="1171575" cy="133350"/>
          </a:xfrm>
          <a:prstGeom prst="rect"/>
        </p:spPr>
        <p:txBody>
          <a:bodyPr wrap="none" lIns="0" tIns="0" rIns="0" bIns="0"/>
          <a:p>
            <a:pPr>
              <a:lnSpc>
                <a:spcPct val="100000"/>
              </a:lnSpc>
            </a:pPr>
            <a:r>
              <a:rPr lang="en-US" sz="825" b="1" spc="225">
                <a:solidFill>
                  <a:srgbClr val="E76F51"/>
                </a:solidFill>
                <a:latin typeface="Microsoft YaHei"/>
                <a:ea typeface="Microsoft YaHei"/>
              </a:rPr>
              <a:t>SCENARIO · 0</a:t>
            </a:r>
            <a:r>
              <a:rPr lang="en-US" sz="825" b="1" spc="225">
                <a:solidFill>
                  <a:srgbClr val="E76F51"/>
                </a:solidFill>
                <a:latin typeface="Microsoft YaHei"/>
                <a:ea typeface="Microsoft YaHei"/>
              </a:rPr>
              <a:t>3</a:t>
            </a:r>
            <a:endParaRPr/>
          </a:p>
        </p:txBody>
      </p:sp>
      <p:sp>
        <p:nvSpPr>
          <p:cNvPr id="152" name="" descr="{&quot;isTemplate&quot;:true,&quot;type&quot;:&quot;text&quot;}"/>
          <p:cNvSpPr txBox="1"/>
          <p:nvPr/>
        </p:nvSpPr>
        <p:spPr>
          <a:xfrm rot="0" flipH="0" flipV="0">
            <a:off x="5600700" y="2686050"/>
            <a:ext cx="838200" cy="257175"/>
          </a:xfrm>
          <a:prstGeom prst="rect"/>
        </p:spPr>
        <p:txBody>
          <a:bodyPr wrap="none" lIns="0" tIns="0" rIns="0" bIns="0"/>
          <a:p>
            <a:pPr algn="ctr">
              <a:lnSpc>
                <a:spcPct val="100000"/>
              </a:lnSpc>
            </a:pPr>
            <a:r>
              <a:rPr lang="zh-CN" sz="1650" b="1">
                <a:solidFill>
                  <a:srgbClr val="1F2937"/>
                </a:solidFill>
                <a:latin typeface="Microsoft YaHei"/>
                <a:ea typeface="Microsoft YaHei"/>
              </a:rPr>
              <a:t>人员走失</a:t>
            </a:r>
            <a:endParaRPr/>
          </a:p>
        </p:txBody>
      </p:sp>
      <p:sp>
        <p:nvSpPr>
          <p:cNvPr id="153" name=""/>
          <p:cNvSpPr/>
          <p:nvPr/>
        </p:nvSpPr>
        <p:spPr>
          <a:xfrm rot="0" flipH="0" flipV="0">
            <a:off x="5219700" y="4305300"/>
            <a:ext cx="152400" cy="152400"/>
          </a:xfrm>
          <a:prstGeom prst="roundRect">
            <a:avLst>
              <a:gd name="adj" fmla="val 50000"/>
            </a:avLst>
          </a:prstGeom>
          <a:solidFill>
            <a:srgbClr val="4A7C59">
              <a:alpha val="10000"/>
            </a:srgbClr>
          </a:solidFill>
          <a:ln/>
        </p:spPr>
        <p:txBody>
          <a:bodyPr/>
          <a:p/>
        </p:txBody>
      </p:sp>
      <p:sp>
        <p:nvSpPr>
          <p:cNvPr id="154" name="" descr="{&quot;isTemplate&quot;:true,&quot;type&quot;:&quot;text&quot;}"/>
          <p:cNvSpPr txBox="1"/>
          <p:nvPr/>
        </p:nvSpPr>
        <p:spPr>
          <a:xfrm rot="0" flipH="0" flipV="0">
            <a:off x="5267325" y="4333875"/>
            <a:ext cx="57150" cy="104775"/>
          </a:xfrm>
          <a:prstGeom prst="rect"/>
        </p:spPr>
        <p:txBody>
          <a:bodyPr wrap="none" lIns="0" tIns="0" rIns="0" bIns="0"/>
          <a:p>
            <a:pPr>
              <a:lnSpc>
                <a:spcPct val="100000"/>
              </a:lnSpc>
            </a:pPr>
            <a:r>
              <a:rPr lang="en-US" sz="675" b="1">
                <a:solidFill>
                  <a:srgbClr val="4A7C59"/>
                </a:solidFill>
                <a:latin typeface="Microsoft YaHei"/>
                <a:ea typeface="Microsoft YaHei"/>
              </a:rPr>
              <a:t>1</a:t>
            </a:r>
            <a:endParaRPr/>
          </a:p>
        </p:txBody>
      </p:sp>
      <p:sp>
        <p:nvSpPr>
          <p:cNvPr id="155" name="" descr="{&quot;isTemplate&quot;:true,&quot;type&quot;:&quot;text&quot;}"/>
          <p:cNvSpPr txBox="1"/>
          <p:nvPr/>
        </p:nvSpPr>
        <p:spPr>
          <a:xfrm rot="0" flipH="0" flipV="0">
            <a:off x="5448300" y="4295775"/>
            <a:ext cx="1371600" cy="219075"/>
          </a:xfrm>
          <a:prstGeom prst="rect"/>
        </p:spPr>
        <p:txBody>
          <a:bodyPr wrap="none" lIns="0" tIns="0" rIns="0" bIns="0"/>
          <a:p>
            <a:pPr>
              <a:lnSpc>
                <a:spcPct val="155000"/>
              </a:lnSpc>
            </a:pPr>
            <a:r>
              <a:rPr lang="zh-CN" sz="900">
                <a:solidFill>
                  <a:srgbClr val="1F2937"/>
                </a:solidFill>
                <a:latin typeface="Microsoft YaHei"/>
                <a:ea typeface="Microsoft YaHei"/>
              </a:rPr>
              <a:t>原地等待</a:t>
            </a:r>
            <a:r>
              <a:rPr lang="en-US" sz="900">
                <a:solidFill>
                  <a:srgbClr val="1F2937"/>
                </a:solidFill>
                <a:latin typeface="Microsoft YaHei"/>
                <a:ea typeface="Microsoft YaHei"/>
              </a:rPr>
              <a:t> 15 </a:t>
            </a:r>
            <a:r>
              <a:rPr lang="zh-CN" sz="900">
                <a:solidFill>
                  <a:srgbClr val="1F2937"/>
                </a:solidFill>
                <a:latin typeface="Microsoft YaHei"/>
                <a:ea typeface="Microsoft YaHei"/>
              </a:rPr>
              <a:t>分钟</a:t>
            </a:r>
            <a:endParaRPr/>
          </a:p>
        </p:txBody>
      </p:sp>
      <p:sp>
        <p:nvSpPr>
          <p:cNvPr id="156" name=""/>
          <p:cNvSpPr/>
          <p:nvPr/>
        </p:nvSpPr>
        <p:spPr>
          <a:xfrm rot="0" flipH="0" flipV="0">
            <a:off x="5219700" y="4619625"/>
            <a:ext cx="152400" cy="152400"/>
          </a:xfrm>
          <a:prstGeom prst="roundRect">
            <a:avLst>
              <a:gd name="adj" fmla="val 50000"/>
            </a:avLst>
          </a:prstGeom>
          <a:solidFill>
            <a:srgbClr val="4A7C59">
              <a:alpha val="10000"/>
            </a:srgbClr>
          </a:solidFill>
          <a:ln/>
        </p:spPr>
        <p:txBody>
          <a:bodyPr/>
          <a:p/>
        </p:txBody>
      </p:sp>
      <p:sp>
        <p:nvSpPr>
          <p:cNvPr id="157" name="" descr="{&quot;isTemplate&quot;:true,&quot;type&quot;:&quot;text&quot;}"/>
          <p:cNvSpPr txBox="1"/>
          <p:nvPr/>
        </p:nvSpPr>
        <p:spPr>
          <a:xfrm rot="0" flipH="0" flipV="0">
            <a:off x="5267325" y="4648200"/>
            <a:ext cx="57150" cy="104775"/>
          </a:xfrm>
          <a:prstGeom prst="rect"/>
        </p:spPr>
        <p:txBody>
          <a:bodyPr wrap="none" lIns="0" tIns="0" rIns="0" bIns="0"/>
          <a:p>
            <a:pPr>
              <a:lnSpc>
                <a:spcPct val="100000"/>
              </a:lnSpc>
            </a:pPr>
            <a:r>
              <a:rPr lang="en-US" sz="675" b="1">
                <a:solidFill>
                  <a:srgbClr val="4A7C59"/>
                </a:solidFill>
                <a:latin typeface="Microsoft YaHei"/>
                <a:ea typeface="Microsoft YaHei"/>
              </a:rPr>
              <a:t>2</a:t>
            </a:r>
            <a:endParaRPr/>
          </a:p>
        </p:txBody>
      </p:sp>
      <p:sp>
        <p:nvSpPr>
          <p:cNvPr id="158" name="" descr="{&quot;isTemplate&quot;:true,&quot;type&quot;:&quot;text&quot;}"/>
          <p:cNvSpPr txBox="1"/>
          <p:nvPr/>
        </p:nvSpPr>
        <p:spPr>
          <a:xfrm rot="0" flipH="0" flipV="0">
            <a:off x="5448300" y="4610100"/>
            <a:ext cx="1371600" cy="219075"/>
          </a:xfrm>
          <a:prstGeom prst="rect"/>
        </p:spPr>
        <p:txBody>
          <a:bodyPr wrap="none" lIns="0" tIns="0" rIns="0" bIns="0"/>
          <a:p>
            <a:pPr>
              <a:lnSpc>
                <a:spcPct val="155000"/>
              </a:lnSpc>
            </a:pPr>
            <a:r>
              <a:rPr lang="zh-CN" sz="900">
                <a:solidFill>
                  <a:srgbClr val="1F2937"/>
                </a:solidFill>
                <a:latin typeface="Microsoft YaHei"/>
                <a:ea typeface="Microsoft YaHei"/>
              </a:rPr>
              <a:t>启动全队搜索</a:t>
            </a:r>
            <a:r>
              <a:rPr lang="en-US" sz="900">
                <a:solidFill>
                  <a:srgbClr val="1F2937"/>
                </a:solidFill>
                <a:latin typeface="Microsoft YaHei"/>
                <a:ea typeface="Microsoft YaHei"/>
              </a:rPr>
              <a:t> + </a:t>
            </a:r>
            <a:r>
              <a:rPr lang="zh-CN" sz="900">
                <a:solidFill>
                  <a:srgbClr val="1F2937"/>
                </a:solidFill>
                <a:latin typeface="Microsoft YaHei"/>
                <a:ea typeface="Microsoft YaHei"/>
              </a:rPr>
              <a:t>联系景区</a:t>
            </a:r>
            <a:endParaRPr/>
          </a:p>
        </p:txBody>
      </p:sp>
      <p:sp>
        <p:nvSpPr>
          <p:cNvPr id="159" name=""/>
          <p:cNvSpPr/>
          <p:nvPr/>
        </p:nvSpPr>
        <p:spPr>
          <a:xfrm rot="0" flipH="0" flipV="0">
            <a:off x="5219700" y="4933950"/>
            <a:ext cx="152400" cy="152400"/>
          </a:xfrm>
          <a:prstGeom prst="roundRect">
            <a:avLst>
              <a:gd name="adj" fmla="val 50000"/>
            </a:avLst>
          </a:prstGeom>
          <a:solidFill>
            <a:srgbClr val="4A7C59">
              <a:alpha val="10000"/>
            </a:srgbClr>
          </a:solidFill>
          <a:ln/>
        </p:spPr>
        <p:txBody>
          <a:bodyPr/>
          <a:p/>
        </p:txBody>
      </p:sp>
      <p:sp>
        <p:nvSpPr>
          <p:cNvPr id="160" name="" descr="{&quot;isTemplate&quot;:true,&quot;type&quot;:&quot;text&quot;}"/>
          <p:cNvSpPr txBox="1"/>
          <p:nvPr/>
        </p:nvSpPr>
        <p:spPr>
          <a:xfrm rot="0" flipH="0" flipV="0">
            <a:off x="5267325" y="4962525"/>
            <a:ext cx="57150" cy="104775"/>
          </a:xfrm>
          <a:prstGeom prst="rect"/>
        </p:spPr>
        <p:txBody>
          <a:bodyPr wrap="none" lIns="0" tIns="0" rIns="0" bIns="0"/>
          <a:p>
            <a:pPr>
              <a:lnSpc>
                <a:spcPct val="100000"/>
              </a:lnSpc>
            </a:pPr>
            <a:r>
              <a:rPr lang="en-US" sz="675" b="1">
                <a:solidFill>
                  <a:srgbClr val="4A7C59"/>
                </a:solidFill>
                <a:latin typeface="Microsoft YaHei"/>
                <a:ea typeface="Microsoft YaHei"/>
              </a:rPr>
              <a:t>3</a:t>
            </a:r>
            <a:endParaRPr/>
          </a:p>
        </p:txBody>
      </p:sp>
      <p:sp>
        <p:nvSpPr>
          <p:cNvPr id="161" name="" descr="{&quot;isTemplate&quot;:true,&quot;type&quot;:&quot;text&quot;}"/>
          <p:cNvSpPr txBox="1"/>
          <p:nvPr/>
        </p:nvSpPr>
        <p:spPr>
          <a:xfrm rot="0" flipH="0" flipV="0">
            <a:off x="5448300" y="4924425"/>
            <a:ext cx="1371600" cy="219075"/>
          </a:xfrm>
          <a:prstGeom prst="rect"/>
        </p:spPr>
        <p:txBody>
          <a:bodyPr wrap="none" lIns="0" tIns="0" rIns="0" bIns="0"/>
          <a:p>
            <a:pPr>
              <a:lnSpc>
                <a:spcPct val="155000"/>
              </a:lnSpc>
            </a:pPr>
            <a:r>
              <a:rPr lang="zh-CN" sz="900">
                <a:solidFill>
                  <a:srgbClr val="1F2937"/>
                </a:solidFill>
                <a:latin typeface="Microsoft YaHei"/>
                <a:ea typeface="Microsoft YaHei"/>
              </a:rPr>
              <a:t>超过</a:t>
            </a:r>
            <a:r>
              <a:rPr lang="en-US" sz="900">
                <a:solidFill>
                  <a:srgbClr val="1F2937"/>
                </a:solidFill>
                <a:latin typeface="Microsoft YaHei"/>
                <a:ea typeface="Microsoft YaHei"/>
              </a:rPr>
              <a:t> 30 </a:t>
            </a:r>
            <a:r>
              <a:rPr lang="zh-CN" sz="900">
                <a:solidFill>
                  <a:srgbClr val="1F2937"/>
                </a:solidFill>
                <a:latin typeface="Microsoft YaHei"/>
                <a:ea typeface="Microsoft YaHei"/>
              </a:rPr>
              <a:t>分钟报警</a:t>
            </a:r>
            <a:endParaRPr/>
          </a:p>
        </p:txBody>
      </p:sp>
      <p:sp>
        <p:nvSpPr>
          <p:cNvPr id="162" name=""/>
          <p:cNvSpPr/>
          <p:nvPr/>
        </p:nvSpPr>
        <p:spPr>
          <a:xfrm rot="0" flipH="0" flipV="0">
            <a:off x="7162800" y="1638300"/>
            <a:ext cx="1981200" cy="3695700"/>
          </a:xfrm>
          <a:prstGeom prst="roundRect">
            <a:avLst>
              <a:gd name="adj" fmla="val 6731"/>
            </a:avLst>
          </a:prstGeom>
          <a:solidFill>
            <a:srgbClr val="FFFFFF"/>
          </a:solidFill>
          <a:ln/>
          <a:effectLst>
            <a:outerShdw blurRad="114300" dist="38100" dir="5400000">
              <a:srgbClr val="4A7C59">
                <a:alpha val="8000"/>
              </a:srgbClr>
            </a:outerShdw>
          </a:effectLst>
        </p:spPr>
        <p:txBody>
          <a:bodyPr/>
          <a:p/>
        </p:txBody>
      </p:sp>
      <p:sp>
        <p:nvSpPr>
          <p:cNvPr id="163" name=""/>
          <p:cNvSpPr/>
          <p:nvPr/>
        </p:nvSpPr>
        <p:spPr>
          <a:xfrm rot="0" flipH="0" flipV="0">
            <a:off x="7162800" y="1638300"/>
            <a:ext cx="1981200" cy="3695700"/>
          </a:xfrm>
          <a:custGeom>
            <a:pathLst>
              <a:path w="208" h="388">
                <a:moveTo>
                  <a:pt x="195" y="0"/>
                </a:moveTo>
                <a:cubicBezTo>
                  <a:pt x="201" y="0"/>
                  <a:pt x="206" y="5"/>
                  <a:pt x="208" y="11"/>
                </a:cubicBezTo>
                <a:cubicBezTo>
                  <a:pt x="206" y="7"/>
                  <a:pt x="202" y="4"/>
                  <a:pt x="198" y="4"/>
                </a:cubicBezTo>
                <a:lnTo>
                  <a:pt x="10" y="4"/>
                </a:lnTo>
                <a:cubicBezTo>
                  <a:pt x="6" y="4"/>
                  <a:pt x="2" y="7"/>
                  <a:pt x="0" y="11"/>
                </a:cubicBezTo>
                <a:cubicBezTo>
                  <a:pt x="2" y="5"/>
                  <a:pt x="7" y="0"/>
                  <a:pt x="14" y="0"/>
                </a:cubicBezTo>
                <a:lnTo>
                  <a:pt x="194" y="0"/>
                </a:lnTo>
                <a:close/>
              </a:path>
            </a:pathLst>
          </a:custGeom>
          <a:solidFill>
            <a:srgbClr val="000000"/>
          </a:solidFill>
          <a:ln/>
        </p:spPr>
        <p:txBody>
          <a:bodyPr/>
          <a:p/>
        </p:txBody>
      </p:sp>
      <p:sp>
        <p:nvSpPr>
          <p:cNvPr id="164" name=""/>
          <p:cNvSpPr/>
          <p:nvPr/>
        </p:nvSpPr>
        <p:spPr>
          <a:xfrm rot="0" flipH="0" flipV="0">
            <a:off x="7886700" y="1828800"/>
            <a:ext cx="533400" cy="533400"/>
          </a:xfrm>
          <a:prstGeom prst="roundRect">
            <a:avLst>
              <a:gd name="adj" fmla="val 50000"/>
            </a:avLst>
          </a:prstGeom>
          <a:solidFill>
            <a:srgbClr val="4A7C59"/>
          </a:solidFill>
          <a:ln/>
        </p:spPr>
        <p:txBody>
          <a:bodyPr/>
          <a:p/>
        </p:txBody>
      </p:sp>
      <p:sp>
        <p:nvSpPr>
          <p:cNvPr id="165" name="" descr="{&quot;isTemplate&quot;:true,&quot;type&quot;:&quot;text&quot;}"/>
          <p:cNvSpPr txBox="1"/>
          <p:nvPr/>
        </p:nvSpPr>
        <p:spPr>
          <a:xfrm rot="0" flipH="0" flipV="0">
            <a:off x="8029575" y="1943100"/>
            <a:ext cx="257175" cy="304800"/>
          </a:xfrm>
          <a:prstGeom prst="rect"/>
        </p:spPr>
        <p:txBody>
          <a:bodyPr wrap="none" lIns="0" tIns="0" rIns="0" bIns="0"/>
          <a:p>
            <a:pPr>
              <a:lnSpc>
                <a:spcPct val="100000"/>
              </a:lnSpc>
            </a:pPr>
            <a:r>
              <a:rPr sz="1950" b="1">
                <a:solidFill>
                  <a:srgbClr val="FAF7F2"/>
                </a:solidFill>
                <a:latin typeface="Microsoft YaHei"/>
                <a:ea typeface="Microsoft YaHei"/>
              </a:rPr>
              <a:t>⚙</a:t>
            </a:r>
            <a:endParaRPr/>
          </a:p>
        </p:txBody>
      </p:sp>
      <p:sp>
        <p:nvSpPr>
          <p:cNvPr id="166" name="" descr="{&quot;isTemplate&quot;:true,&quot;type&quot;:&quot;text&quot;}"/>
          <p:cNvSpPr txBox="1"/>
          <p:nvPr/>
        </p:nvSpPr>
        <p:spPr>
          <a:xfrm rot="0" flipH="0" flipV="0">
            <a:off x="7572375" y="2514600"/>
            <a:ext cx="1171575" cy="133350"/>
          </a:xfrm>
          <a:prstGeom prst="rect"/>
        </p:spPr>
        <p:txBody>
          <a:bodyPr wrap="none" lIns="0" tIns="0" rIns="0" bIns="0"/>
          <a:p>
            <a:pPr>
              <a:lnSpc>
                <a:spcPct val="100000"/>
              </a:lnSpc>
            </a:pPr>
            <a:r>
              <a:rPr lang="en-US" sz="825" b="1" spc="225">
                <a:solidFill>
                  <a:srgbClr val="4A7C59"/>
                </a:solidFill>
                <a:latin typeface="Microsoft YaHei"/>
                <a:ea typeface="Microsoft YaHei"/>
              </a:rPr>
              <a:t>SCENARIO · 0</a:t>
            </a:r>
            <a:r>
              <a:rPr lang="en-US" sz="825" b="1" spc="225">
                <a:solidFill>
                  <a:srgbClr val="4A7C59"/>
                </a:solidFill>
                <a:latin typeface="Microsoft YaHei"/>
                <a:ea typeface="Microsoft YaHei"/>
              </a:rPr>
              <a:t>4</a:t>
            </a:r>
            <a:endParaRPr/>
          </a:p>
        </p:txBody>
      </p:sp>
      <p:sp>
        <p:nvSpPr>
          <p:cNvPr id="167" name="" descr="{&quot;isTemplate&quot;:true,&quot;type&quot;:&quot;text&quot;}"/>
          <p:cNvSpPr txBox="1"/>
          <p:nvPr/>
        </p:nvSpPr>
        <p:spPr>
          <a:xfrm rot="0" flipH="0" flipV="0">
            <a:off x="7734300" y="2686050"/>
            <a:ext cx="838200" cy="257175"/>
          </a:xfrm>
          <a:prstGeom prst="rect"/>
        </p:spPr>
        <p:txBody>
          <a:bodyPr wrap="none" lIns="0" tIns="0" rIns="0" bIns="0"/>
          <a:p>
            <a:pPr algn="ctr">
              <a:lnSpc>
                <a:spcPct val="100000"/>
              </a:lnSpc>
            </a:pPr>
            <a:r>
              <a:rPr lang="zh-CN" sz="1650" b="1">
                <a:solidFill>
                  <a:srgbClr val="1F2937"/>
                </a:solidFill>
                <a:latin typeface="Microsoft YaHei"/>
                <a:ea typeface="Microsoft YaHei"/>
              </a:rPr>
              <a:t>车辆故障</a:t>
            </a:r>
            <a:endParaRPr/>
          </a:p>
        </p:txBody>
      </p:sp>
      <p:sp>
        <p:nvSpPr>
          <p:cNvPr id="168" name=""/>
          <p:cNvSpPr/>
          <p:nvPr/>
        </p:nvSpPr>
        <p:spPr>
          <a:xfrm rot="0" flipH="0" flipV="0">
            <a:off x="7353300" y="4305300"/>
            <a:ext cx="152400" cy="152400"/>
          </a:xfrm>
          <a:prstGeom prst="roundRect">
            <a:avLst>
              <a:gd name="adj" fmla="val 50000"/>
            </a:avLst>
          </a:prstGeom>
          <a:solidFill>
            <a:srgbClr val="4A7C59">
              <a:alpha val="10000"/>
            </a:srgbClr>
          </a:solidFill>
          <a:ln/>
        </p:spPr>
        <p:txBody>
          <a:bodyPr/>
          <a:p/>
        </p:txBody>
      </p:sp>
      <p:sp>
        <p:nvSpPr>
          <p:cNvPr id="169" name="" descr="{&quot;isTemplate&quot;:true,&quot;type&quot;:&quot;text&quot;}"/>
          <p:cNvSpPr txBox="1"/>
          <p:nvPr/>
        </p:nvSpPr>
        <p:spPr>
          <a:xfrm rot="0" flipH="0" flipV="0">
            <a:off x="7400925" y="4333875"/>
            <a:ext cx="57150" cy="104775"/>
          </a:xfrm>
          <a:prstGeom prst="rect"/>
        </p:spPr>
        <p:txBody>
          <a:bodyPr wrap="none" lIns="0" tIns="0" rIns="0" bIns="0"/>
          <a:p>
            <a:pPr>
              <a:lnSpc>
                <a:spcPct val="100000"/>
              </a:lnSpc>
            </a:pPr>
            <a:r>
              <a:rPr lang="en-US" sz="675" b="1">
                <a:solidFill>
                  <a:srgbClr val="4A7C59"/>
                </a:solidFill>
                <a:latin typeface="Microsoft YaHei"/>
                <a:ea typeface="Microsoft YaHei"/>
              </a:rPr>
              <a:t>1</a:t>
            </a:r>
            <a:endParaRPr/>
          </a:p>
        </p:txBody>
      </p:sp>
      <p:sp>
        <p:nvSpPr>
          <p:cNvPr id="170" name="" descr="{&quot;isTemplate&quot;:true,&quot;type&quot;:&quot;text&quot;}"/>
          <p:cNvSpPr txBox="1"/>
          <p:nvPr/>
        </p:nvSpPr>
        <p:spPr>
          <a:xfrm rot="0" flipH="0" flipV="0">
            <a:off x="7581900" y="4295775"/>
            <a:ext cx="1371600" cy="219075"/>
          </a:xfrm>
          <a:prstGeom prst="rect"/>
        </p:spPr>
        <p:txBody>
          <a:bodyPr wrap="none" lIns="0" tIns="0" rIns="0" bIns="0"/>
          <a:p>
            <a:pPr>
              <a:lnSpc>
                <a:spcPct val="155000"/>
              </a:lnSpc>
            </a:pPr>
            <a:r>
              <a:rPr lang="zh-CN" sz="900">
                <a:solidFill>
                  <a:srgbClr val="1F2937"/>
                </a:solidFill>
                <a:latin typeface="Microsoft YaHei"/>
                <a:ea typeface="Microsoft YaHei"/>
              </a:rPr>
              <a:t>备用大巴</a:t>
            </a:r>
            <a:r>
              <a:rPr lang="en-US" sz="900">
                <a:solidFill>
                  <a:srgbClr val="1F2937"/>
                </a:solidFill>
                <a:latin typeface="Microsoft YaHei"/>
                <a:ea typeface="Microsoft YaHei"/>
              </a:rPr>
              <a:t> 30 </a:t>
            </a:r>
            <a:r>
              <a:rPr lang="zh-CN" sz="900">
                <a:solidFill>
                  <a:srgbClr val="1F2937"/>
                </a:solidFill>
                <a:latin typeface="Microsoft YaHei"/>
                <a:ea typeface="Microsoft YaHei"/>
              </a:rPr>
              <a:t>分钟内抵达</a:t>
            </a:r>
            <a:endParaRPr/>
          </a:p>
        </p:txBody>
      </p:sp>
      <p:sp>
        <p:nvSpPr>
          <p:cNvPr id="171" name=""/>
          <p:cNvSpPr/>
          <p:nvPr/>
        </p:nvSpPr>
        <p:spPr>
          <a:xfrm rot="0" flipH="0" flipV="0">
            <a:off x="7353300" y="4619625"/>
            <a:ext cx="152400" cy="152400"/>
          </a:xfrm>
          <a:prstGeom prst="roundRect">
            <a:avLst>
              <a:gd name="adj" fmla="val 50000"/>
            </a:avLst>
          </a:prstGeom>
          <a:solidFill>
            <a:srgbClr val="4A7C59">
              <a:alpha val="10000"/>
            </a:srgbClr>
          </a:solidFill>
          <a:ln/>
        </p:spPr>
        <p:txBody>
          <a:bodyPr/>
          <a:p/>
        </p:txBody>
      </p:sp>
      <p:sp>
        <p:nvSpPr>
          <p:cNvPr id="172" name="" descr="{&quot;isTemplate&quot;:true,&quot;type&quot;:&quot;text&quot;}"/>
          <p:cNvSpPr txBox="1"/>
          <p:nvPr/>
        </p:nvSpPr>
        <p:spPr>
          <a:xfrm rot="0" flipH="0" flipV="0">
            <a:off x="7400925" y="4648200"/>
            <a:ext cx="57150" cy="104775"/>
          </a:xfrm>
          <a:prstGeom prst="rect"/>
        </p:spPr>
        <p:txBody>
          <a:bodyPr wrap="none" lIns="0" tIns="0" rIns="0" bIns="0"/>
          <a:p>
            <a:pPr>
              <a:lnSpc>
                <a:spcPct val="100000"/>
              </a:lnSpc>
            </a:pPr>
            <a:r>
              <a:rPr lang="en-US" sz="675" b="1">
                <a:solidFill>
                  <a:srgbClr val="4A7C59"/>
                </a:solidFill>
                <a:latin typeface="Microsoft YaHei"/>
                <a:ea typeface="Microsoft YaHei"/>
              </a:rPr>
              <a:t>2</a:t>
            </a:r>
            <a:endParaRPr/>
          </a:p>
        </p:txBody>
      </p:sp>
      <p:sp>
        <p:nvSpPr>
          <p:cNvPr id="173" name="" descr="{&quot;isTemplate&quot;:true,&quot;type&quot;:&quot;text&quot;}"/>
          <p:cNvSpPr txBox="1"/>
          <p:nvPr/>
        </p:nvSpPr>
        <p:spPr>
          <a:xfrm rot="0" flipH="0" flipV="0">
            <a:off x="7581900" y="4610100"/>
            <a:ext cx="1371600" cy="219075"/>
          </a:xfrm>
          <a:prstGeom prst="rect"/>
        </p:spPr>
        <p:txBody>
          <a:bodyPr wrap="none" lIns="0" tIns="0" rIns="0" bIns="0"/>
          <a:p>
            <a:pPr>
              <a:lnSpc>
                <a:spcPct val="155000"/>
              </a:lnSpc>
            </a:pPr>
            <a:r>
              <a:rPr lang="zh-CN" sz="900">
                <a:solidFill>
                  <a:srgbClr val="1F2937"/>
                </a:solidFill>
                <a:latin typeface="Microsoft YaHei"/>
                <a:ea typeface="Microsoft YaHei"/>
              </a:rPr>
              <a:t>如无法短时修复</a:t>
            </a:r>
            <a:endParaRPr/>
          </a:p>
        </p:txBody>
      </p:sp>
      <p:sp>
        <p:nvSpPr>
          <p:cNvPr id="174" name=""/>
          <p:cNvSpPr/>
          <p:nvPr/>
        </p:nvSpPr>
        <p:spPr>
          <a:xfrm rot="0" flipH="0" flipV="0">
            <a:off x="7353300" y="4933950"/>
            <a:ext cx="152400" cy="152400"/>
          </a:xfrm>
          <a:prstGeom prst="roundRect">
            <a:avLst>
              <a:gd name="adj" fmla="val 50000"/>
            </a:avLst>
          </a:prstGeom>
          <a:solidFill>
            <a:srgbClr val="4A7C59">
              <a:alpha val="10000"/>
            </a:srgbClr>
          </a:solidFill>
          <a:ln/>
        </p:spPr>
        <p:txBody>
          <a:bodyPr/>
          <a:p/>
        </p:txBody>
      </p:sp>
      <p:sp>
        <p:nvSpPr>
          <p:cNvPr id="175" name="" descr="{&quot;isTemplate&quot;:true,&quot;type&quot;:&quot;text&quot;}"/>
          <p:cNvSpPr txBox="1"/>
          <p:nvPr/>
        </p:nvSpPr>
        <p:spPr>
          <a:xfrm rot="0" flipH="0" flipV="0">
            <a:off x="7400925" y="4962525"/>
            <a:ext cx="57150" cy="104775"/>
          </a:xfrm>
          <a:prstGeom prst="rect"/>
        </p:spPr>
        <p:txBody>
          <a:bodyPr wrap="none" lIns="0" tIns="0" rIns="0" bIns="0"/>
          <a:p>
            <a:pPr>
              <a:lnSpc>
                <a:spcPct val="100000"/>
              </a:lnSpc>
            </a:pPr>
            <a:r>
              <a:rPr lang="en-US" sz="675" b="1">
                <a:solidFill>
                  <a:srgbClr val="4A7C59"/>
                </a:solidFill>
                <a:latin typeface="Microsoft YaHei"/>
                <a:ea typeface="Microsoft YaHei"/>
              </a:rPr>
              <a:t>3</a:t>
            </a:r>
            <a:endParaRPr/>
          </a:p>
        </p:txBody>
      </p:sp>
      <p:sp>
        <p:nvSpPr>
          <p:cNvPr id="176" name="" descr="{&quot;isTemplate&quot;:true,&quot;type&quot;:&quot;text&quot;}"/>
          <p:cNvSpPr txBox="1"/>
          <p:nvPr/>
        </p:nvSpPr>
        <p:spPr>
          <a:xfrm rot="0" flipH="0" flipV="0">
            <a:off x="7581900" y="4924425"/>
            <a:ext cx="1371600" cy="219075"/>
          </a:xfrm>
          <a:prstGeom prst="rect"/>
        </p:spPr>
        <p:txBody>
          <a:bodyPr wrap="none" lIns="0" tIns="0" rIns="0" bIns="0"/>
          <a:p>
            <a:pPr>
              <a:lnSpc>
                <a:spcPct val="155000"/>
              </a:lnSpc>
            </a:pPr>
            <a:r>
              <a:rPr lang="zh-CN" sz="900">
                <a:solidFill>
                  <a:srgbClr val="1F2937"/>
                </a:solidFill>
                <a:latin typeface="Microsoft YaHei"/>
                <a:ea typeface="Microsoft YaHei"/>
              </a:rPr>
              <a:t>分批调度网约车或租车</a:t>
            </a:r>
            <a:endParaRPr/>
          </a:p>
        </p:txBody>
      </p:sp>
      <p:sp>
        <p:nvSpPr>
          <p:cNvPr id="177" name=""/>
          <p:cNvSpPr/>
          <p:nvPr/>
        </p:nvSpPr>
        <p:spPr>
          <a:xfrm rot="0" flipH="0" flipV="0">
            <a:off x="9296400" y="1638300"/>
            <a:ext cx="1981200" cy="3695700"/>
          </a:xfrm>
          <a:prstGeom prst="roundRect">
            <a:avLst>
              <a:gd name="adj" fmla="val 6731"/>
            </a:avLst>
          </a:prstGeom>
          <a:solidFill>
            <a:srgbClr val="FFFFFF"/>
          </a:solidFill>
          <a:ln/>
          <a:effectLst>
            <a:outerShdw blurRad="114300" dist="38100" dir="5400000">
              <a:srgbClr val="4A7C59">
                <a:alpha val="8000"/>
              </a:srgbClr>
            </a:outerShdw>
          </a:effectLst>
        </p:spPr>
        <p:txBody>
          <a:bodyPr/>
          <a:p/>
        </p:txBody>
      </p:sp>
      <p:sp>
        <p:nvSpPr>
          <p:cNvPr id="178" name=""/>
          <p:cNvSpPr/>
          <p:nvPr/>
        </p:nvSpPr>
        <p:spPr>
          <a:xfrm rot="0" flipH="0" flipV="0">
            <a:off x="9296400" y="1638300"/>
            <a:ext cx="1981200" cy="3695700"/>
          </a:xfrm>
          <a:custGeom>
            <a:pathLst>
              <a:path w="208" h="388">
                <a:moveTo>
                  <a:pt x="195" y="0"/>
                </a:moveTo>
                <a:cubicBezTo>
                  <a:pt x="201" y="0"/>
                  <a:pt x="206" y="5"/>
                  <a:pt x="208" y="11"/>
                </a:cubicBezTo>
                <a:cubicBezTo>
                  <a:pt x="206" y="7"/>
                  <a:pt x="202" y="4"/>
                  <a:pt x="198" y="4"/>
                </a:cubicBezTo>
                <a:lnTo>
                  <a:pt x="10" y="4"/>
                </a:lnTo>
                <a:cubicBezTo>
                  <a:pt x="6" y="4"/>
                  <a:pt x="2" y="7"/>
                  <a:pt x="0" y="11"/>
                </a:cubicBezTo>
                <a:cubicBezTo>
                  <a:pt x="2" y="5"/>
                  <a:pt x="7" y="0"/>
                  <a:pt x="14" y="0"/>
                </a:cubicBezTo>
                <a:lnTo>
                  <a:pt x="194" y="0"/>
                </a:lnTo>
                <a:close/>
              </a:path>
            </a:pathLst>
          </a:custGeom>
          <a:solidFill>
            <a:srgbClr val="000000"/>
          </a:solidFill>
          <a:ln/>
        </p:spPr>
        <p:txBody>
          <a:bodyPr/>
          <a:p/>
        </p:txBody>
      </p:sp>
      <p:sp>
        <p:nvSpPr>
          <p:cNvPr id="179" name=""/>
          <p:cNvSpPr/>
          <p:nvPr/>
        </p:nvSpPr>
        <p:spPr>
          <a:xfrm rot="0" flipH="0" flipV="0">
            <a:off x="10020300" y="1828800"/>
            <a:ext cx="533400" cy="533400"/>
          </a:xfrm>
          <a:prstGeom prst="roundRect">
            <a:avLst>
              <a:gd name="adj" fmla="val 50000"/>
            </a:avLst>
          </a:prstGeom>
          <a:solidFill>
            <a:srgbClr val="4A7C59"/>
          </a:solidFill>
          <a:ln/>
        </p:spPr>
        <p:txBody>
          <a:bodyPr/>
          <a:p/>
        </p:txBody>
      </p:sp>
      <p:sp>
        <p:nvSpPr>
          <p:cNvPr id="180" name="" descr="{&quot;isTemplate&quot;:true,&quot;type&quot;:&quot;text&quot;}"/>
          <p:cNvSpPr txBox="1"/>
          <p:nvPr/>
        </p:nvSpPr>
        <p:spPr>
          <a:xfrm rot="0" flipH="0" flipV="0">
            <a:off x="10163175" y="1943100"/>
            <a:ext cx="257175" cy="304800"/>
          </a:xfrm>
          <a:prstGeom prst="rect"/>
        </p:spPr>
        <p:txBody>
          <a:bodyPr wrap="none" lIns="0" tIns="0" rIns="0" bIns="0"/>
          <a:p>
            <a:pPr>
              <a:lnSpc>
                <a:spcPct val="100000"/>
              </a:lnSpc>
            </a:pPr>
            <a:r>
              <a:rPr sz="1950" b="1">
                <a:solidFill>
                  <a:srgbClr val="FAF7F2"/>
                </a:solidFill>
                <a:latin typeface="Microsoft YaHei"/>
                <a:ea typeface="Microsoft YaHei"/>
              </a:rPr>
              <a:t>⚕</a:t>
            </a:r>
            <a:endParaRPr/>
          </a:p>
        </p:txBody>
      </p:sp>
      <p:sp>
        <p:nvSpPr>
          <p:cNvPr id="181" name="" descr="{&quot;isTemplate&quot;:true,&quot;type&quot;:&quot;text&quot;}"/>
          <p:cNvSpPr txBox="1"/>
          <p:nvPr/>
        </p:nvSpPr>
        <p:spPr>
          <a:xfrm rot="0" flipH="0" flipV="0">
            <a:off x="9705975" y="2514600"/>
            <a:ext cx="1171575" cy="133350"/>
          </a:xfrm>
          <a:prstGeom prst="rect"/>
        </p:spPr>
        <p:txBody>
          <a:bodyPr wrap="none" lIns="0" tIns="0" rIns="0" bIns="0"/>
          <a:p>
            <a:pPr>
              <a:lnSpc>
                <a:spcPct val="100000"/>
              </a:lnSpc>
            </a:pPr>
            <a:r>
              <a:rPr lang="en-US" sz="825" b="1" spc="225">
                <a:solidFill>
                  <a:srgbClr val="4A7C59"/>
                </a:solidFill>
                <a:latin typeface="Microsoft YaHei"/>
                <a:ea typeface="Microsoft YaHei"/>
              </a:rPr>
              <a:t>SCENARIO · 0</a:t>
            </a:r>
            <a:r>
              <a:rPr lang="en-US" sz="825" b="1" spc="225">
                <a:solidFill>
                  <a:srgbClr val="4A7C59"/>
                </a:solidFill>
                <a:latin typeface="Microsoft YaHei"/>
                <a:ea typeface="Microsoft YaHei"/>
              </a:rPr>
              <a:t>5</a:t>
            </a:r>
            <a:endParaRPr/>
          </a:p>
        </p:txBody>
      </p:sp>
      <p:sp>
        <p:nvSpPr>
          <p:cNvPr id="182" name="" descr="{&quot;isTemplate&quot;:true,&quot;type&quot;:&quot;text&quot;}"/>
          <p:cNvSpPr txBox="1"/>
          <p:nvPr/>
        </p:nvSpPr>
        <p:spPr>
          <a:xfrm rot="0" flipH="0" flipV="0">
            <a:off x="9867900" y="2686050"/>
            <a:ext cx="838200" cy="257175"/>
          </a:xfrm>
          <a:prstGeom prst="rect"/>
        </p:spPr>
        <p:txBody>
          <a:bodyPr wrap="none" lIns="0" tIns="0" rIns="0" bIns="0"/>
          <a:p>
            <a:pPr algn="ctr">
              <a:lnSpc>
                <a:spcPct val="100000"/>
              </a:lnSpc>
            </a:pPr>
            <a:r>
              <a:rPr lang="zh-CN" sz="1650" b="1">
                <a:solidFill>
                  <a:srgbClr val="1F2937"/>
                </a:solidFill>
                <a:latin typeface="Microsoft YaHei"/>
                <a:ea typeface="Microsoft YaHei"/>
              </a:rPr>
              <a:t>突发疫情</a:t>
            </a:r>
            <a:endParaRPr/>
          </a:p>
        </p:txBody>
      </p:sp>
      <p:sp>
        <p:nvSpPr>
          <p:cNvPr id="183" name=""/>
          <p:cNvSpPr/>
          <p:nvPr/>
        </p:nvSpPr>
        <p:spPr>
          <a:xfrm rot="0" flipH="0" flipV="0">
            <a:off x="9486900" y="4305300"/>
            <a:ext cx="152400" cy="152400"/>
          </a:xfrm>
          <a:prstGeom prst="roundRect">
            <a:avLst>
              <a:gd name="adj" fmla="val 50000"/>
            </a:avLst>
          </a:prstGeom>
          <a:solidFill>
            <a:srgbClr val="4A7C59">
              <a:alpha val="10000"/>
            </a:srgbClr>
          </a:solidFill>
          <a:ln/>
        </p:spPr>
        <p:txBody>
          <a:bodyPr/>
          <a:p/>
        </p:txBody>
      </p:sp>
      <p:sp>
        <p:nvSpPr>
          <p:cNvPr id="184" name="" descr="{&quot;isTemplate&quot;:true,&quot;type&quot;:&quot;text&quot;}"/>
          <p:cNvSpPr txBox="1"/>
          <p:nvPr/>
        </p:nvSpPr>
        <p:spPr>
          <a:xfrm rot="0" flipH="0" flipV="0">
            <a:off x="9534525" y="4333875"/>
            <a:ext cx="57150" cy="104775"/>
          </a:xfrm>
          <a:prstGeom prst="rect"/>
        </p:spPr>
        <p:txBody>
          <a:bodyPr wrap="none" lIns="0" tIns="0" rIns="0" bIns="0"/>
          <a:p>
            <a:pPr>
              <a:lnSpc>
                <a:spcPct val="100000"/>
              </a:lnSpc>
            </a:pPr>
            <a:r>
              <a:rPr lang="en-US" sz="675" b="1">
                <a:solidFill>
                  <a:srgbClr val="4A7C59"/>
                </a:solidFill>
                <a:latin typeface="Microsoft YaHei"/>
                <a:ea typeface="Microsoft YaHei"/>
              </a:rPr>
              <a:t>1</a:t>
            </a:r>
            <a:endParaRPr/>
          </a:p>
        </p:txBody>
      </p:sp>
      <p:sp>
        <p:nvSpPr>
          <p:cNvPr id="185" name="" descr="{&quot;isTemplate&quot;:true,&quot;type&quot;:&quot;text&quot;}"/>
          <p:cNvSpPr txBox="1"/>
          <p:nvPr/>
        </p:nvSpPr>
        <p:spPr>
          <a:xfrm rot="0" flipH="0" flipV="0">
            <a:off x="9715500" y="4295775"/>
            <a:ext cx="1371600" cy="219075"/>
          </a:xfrm>
          <a:prstGeom prst="rect"/>
        </p:spPr>
        <p:txBody>
          <a:bodyPr wrap="none" lIns="0" tIns="0" rIns="0" bIns="0"/>
          <a:p>
            <a:pPr>
              <a:lnSpc>
                <a:spcPct val="155000"/>
              </a:lnSpc>
            </a:pPr>
            <a:r>
              <a:rPr lang="zh-CN" sz="900">
                <a:solidFill>
                  <a:srgbClr val="1F2937"/>
                </a:solidFill>
                <a:latin typeface="Microsoft YaHei"/>
                <a:ea typeface="Microsoft YaHei"/>
              </a:rPr>
              <a:t>配足口罩与消毒液</a:t>
            </a:r>
            <a:endParaRPr/>
          </a:p>
        </p:txBody>
      </p:sp>
      <p:sp>
        <p:nvSpPr>
          <p:cNvPr id="186" name=""/>
          <p:cNvSpPr/>
          <p:nvPr/>
        </p:nvSpPr>
        <p:spPr>
          <a:xfrm rot="0" flipH="0" flipV="0">
            <a:off x="9486900" y="4619625"/>
            <a:ext cx="152400" cy="152400"/>
          </a:xfrm>
          <a:prstGeom prst="roundRect">
            <a:avLst>
              <a:gd name="adj" fmla="val 50000"/>
            </a:avLst>
          </a:prstGeom>
          <a:solidFill>
            <a:srgbClr val="4A7C59">
              <a:alpha val="10000"/>
            </a:srgbClr>
          </a:solidFill>
          <a:ln/>
        </p:spPr>
        <p:txBody>
          <a:bodyPr/>
          <a:p/>
        </p:txBody>
      </p:sp>
      <p:sp>
        <p:nvSpPr>
          <p:cNvPr id="187" name="" descr="{&quot;isTemplate&quot;:true,&quot;type&quot;:&quot;text&quot;}"/>
          <p:cNvSpPr txBox="1"/>
          <p:nvPr/>
        </p:nvSpPr>
        <p:spPr>
          <a:xfrm rot="0" flipH="0" flipV="0">
            <a:off x="9534525" y="4648200"/>
            <a:ext cx="57150" cy="104775"/>
          </a:xfrm>
          <a:prstGeom prst="rect"/>
        </p:spPr>
        <p:txBody>
          <a:bodyPr wrap="none" lIns="0" tIns="0" rIns="0" bIns="0"/>
          <a:p>
            <a:pPr>
              <a:lnSpc>
                <a:spcPct val="100000"/>
              </a:lnSpc>
            </a:pPr>
            <a:r>
              <a:rPr lang="en-US" sz="675" b="1">
                <a:solidFill>
                  <a:srgbClr val="4A7C59"/>
                </a:solidFill>
                <a:latin typeface="Microsoft YaHei"/>
                <a:ea typeface="Microsoft YaHei"/>
              </a:rPr>
              <a:t>2</a:t>
            </a:r>
            <a:endParaRPr/>
          </a:p>
        </p:txBody>
      </p:sp>
      <p:sp>
        <p:nvSpPr>
          <p:cNvPr id="188" name="" descr="{&quot;isTemplate&quot;:true,&quot;type&quot;:&quot;text&quot;}"/>
          <p:cNvSpPr txBox="1"/>
          <p:nvPr/>
        </p:nvSpPr>
        <p:spPr>
          <a:xfrm rot="0" flipH="0" flipV="0">
            <a:off x="9715500" y="4610100"/>
            <a:ext cx="1371600" cy="219075"/>
          </a:xfrm>
          <a:prstGeom prst="rect"/>
        </p:spPr>
        <p:txBody>
          <a:bodyPr wrap="none" lIns="0" tIns="0" rIns="0" bIns="0"/>
          <a:p>
            <a:pPr>
              <a:lnSpc>
                <a:spcPct val="155000"/>
              </a:lnSpc>
            </a:pPr>
            <a:r>
              <a:rPr lang="zh-CN" sz="900">
                <a:solidFill>
                  <a:srgbClr val="1F2937"/>
                </a:solidFill>
                <a:latin typeface="Microsoft YaHei"/>
                <a:ea typeface="Microsoft YaHei"/>
              </a:rPr>
              <a:t>出现发热立即隔离就医</a:t>
            </a:r>
            <a:endParaRPr/>
          </a:p>
        </p:txBody>
      </p:sp>
      <p:sp>
        <p:nvSpPr>
          <p:cNvPr id="189" name=""/>
          <p:cNvSpPr/>
          <p:nvPr/>
        </p:nvSpPr>
        <p:spPr>
          <a:xfrm rot="0" flipH="0" flipV="0">
            <a:off x="9486900" y="4933950"/>
            <a:ext cx="152400" cy="152400"/>
          </a:xfrm>
          <a:prstGeom prst="roundRect">
            <a:avLst>
              <a:gd name="adj" fmla="val 50000"/>
            </a:avLst>
          </a:prstGeom>
          <a:solidFill>
            <a:srgbClr val="4A7C59">
              <a:alpha val="10000"/>
            </a:srgbClr>
          </a:solidFill>
          <a:ln/>
        </p:spPr>
        <p:txBody>
          <a:bodyPr/>
          <a:p/>
        </p:txBody>
      </p:sp>
      <p:sp>
        <p:nvSpPr>
          <p:cNvPr id="190" name="" descr="{&quot;isTemplate&quot;:true,&quot;type&quot;:&quot;text&quot;}"/>
          <p:cNvSpPr txBox="1"/>
          <p:nvPr/>
        </p:nvSpPr>
        <p:spPr>
          <a:xfrm rot="0" flipH="0" flipV="0">
            <a:off x="9534525" y="4962525"/>
            <a:ext cx="57150" cy="104775"/>
          </a:xfrm>
          <a:prstGeom prst="rect"/>
        </p:spPr>
        <p:txBody>
          <a:bodyPr wrap="none" lIns="0" tIns="0" rIns="0" bIns="0"/>
          <a:p>
            <a:pPr>
              <a:lnSpc>
                <a:spcPct val="100000"/>
              </a:lnSpc>
            </a:pPr>
            <a:r>
              <a:rPr lang="en-US" sz="675" b="1">
                <a:solidFill>
                  <a:srgbClr val="4A7C59"/>
                </a:solidFill>
                <a:latin typeface="Microsoft YaHei"/>
                <a:ea typeface="Microsoft YaHei"/>
              </a:rPr>
              <a:t>3</a:t>
            </a:r>
            <a:endParaRPr/>
          </a:p>
        </p:txBody>
      </p:sp>
      <p:sp>
        <p:nvSpPr>
          <p:cNvPr id="191" name="" descr="{&quot;isTemplate&quot;:true,&quot;type&quot;:&quot;text&quot;}"/>
          <p:cNvSpPr txBox="1"/>
          <p:nvPr/>
        </p:nvSpPr>
        <p:spPr>
          <a:xfrm rot="0" flipH="0" flipV="0">
            <a:off x="9715500" y="4924425"/>
            <a:ext cx="1371600" cy="219075"/>
          </a:xfrm>
          <a:prstGeom prst="rect"/>
        </p:spPr>
        <p:txBody>
          <a:bodyPr wrap="none" lIns="0" tIns="0" rIns="0" bIns="0"/>
          <a:p>
            <a:pPr>
              <a:lnSpc>
                <a:spcPct val="155000"/>
              </a:lnSpc>
            </a:pPr>
            <a:r>
              <a:rPr lang="zh-CN" sz="900">
                <a:solidFill>
                  <a:srgbClr val="1F2937"/>
                </a:solidFill>
                <a:latin typeface="Microsoft YaHei"/>
                <a:ea typeface="Microsoft YaHei"/>
              </a:rPr>
              <a:t>活动必要时延期</a:t>
            </a:r>
            <a:endParaRPr/>
          </a:p>
        </p:txBody>
      </p:sp>
      <p:sp>
        <p:nvSpPr>
          <p:cNvPr id="192" name="" descr="{&quot;isTemplate&quot;:true,&quot;type&quot;:&quot;text&quot;}"/>
          <p:cNvSpPr txBox="1"/>
          <p:nvPr/>
        </p:nvSpPr>
        <p:spPr>
          <a:xfrm rot="0" flipH="0" flipV="0">
            <a:off x="762000" y="6477000"/>
            <a:ext cx="1600200" cy="152400"/>
          </a:xfrm>
          <a:prstGeom prst="rect"/>
        </p:spPr>
        <p:txBody>
          <a:bodyPr wrap="none" lIns="0" tIns="0" rIns="0" bIns="0"/>
          <a:p>
            <a:pPr>
              <a:lnSpc>
                <a:spcPct val="100000"/>
              </a:lnSpc>
            </a:pPr>
            <a:r>
              <a:rPr lang="zh-CN" sz="975" spc="75">
                <a:solidFill>
                  <a:srgbClr val="94A3B8"/>
                </a:solidFill>
                <a:latin typeface="Microsoft YaHei"/>
                <a:ea typeface="Microsoft YaHei"/>
              </a:rPr>
              <a:t>公司户外活动二天团建方案</a:t>
            </a:r>
            <a:endParaRPr/>
          </a:p>
        </p:txBody>
      </p:sp>
      <p:sp>
        <p:nvSpPr>
          <p:cNvPr id="193" name=""/>
          <p:cNvSpPr/>
          <p:nvPr/>
        </p:nvSpPr>
        <p:spPr>
          <a:xfrm rot="0" flipH="0" flipV="0">
            <a:off x="10534650" y="6543675"/>
            <a:ext cx="266700" cy="19050"/>
          </a:xfrm>
          <a:prstGeom prst="rect">
            <a:avLst/>
          </a:prstGeom>
          <a:solidFill>
            <a:srgbClr val="E76F51"/>
          </a:solidFill>
          <a:ln/>
        </p:spPr>
        <p:txBody>
          <a:bodyPr/>
          <a:p/>
        </p:txBody>
      </p:sp>
      <p:sp>
        <p:nvSpPr>
          <p:cNvPr id="194" name="" descr="{&quot;isTemplate&quot;:true,&quot;type&quot;:&quot;text&quot;}"/>
          <p:cNvSpPr txBox="1"/>
          <p:nvPr/>
        </p:nvSpPr>
        <p:spPr>
          <a:xfrm rot="0" flipH="0" flipV="0">
            <a:off x="10877550" y="6477000"/>
            <a:ext cx="552450" cy="152400"/>
          </a:xfrm>
          <a:prstGeom prst="rect"/>
        </p:spPr>
        <p:txBody>
          <a:bodyPr wrap="none" lIns="0" tIns="0" rIns="0" bIns="0"/>
          <a:p>
            <a:pPr>
              <a:lnSpc>
                <a:spcPct val="100000"/>
              </a:lnSpc>
            </a:pPr>
            <a:r>
              <a:rPr lang="en-US" sz="975" spc="150">
                <a:solidFill>
                  <a:srgbClr val="94A3B8"/>
                </a:solidFill>
                <a:latin typeface="Microsoft YaHei"/>
                <a:ea typeface="Microsoft YaHei"/>
              </a:rPr>
              <a:t>12 / 14</a:t>
            </a:r>
            <a:endParaRPr/>
          </a:p>
        </p:txBody>
      </p:sp>
    </p:spTree>
  </p:cSld>
</p:sld>
</file>

<file path=ppt/slides/slide13.xml><?xml version="1.0" encoding="utf-8"?>
<p:sld xmlns:p="http://schemas.openxmlformats.org/presentationml/2006/main" xmlns:r="http://schemas.openxmlformats.org/officeDocument/2006/relationships" xmlns:a="http://schemas.openxmlformats.org/drawingml/2006/main">
  <p:cSld>
    <p:spTree>
      <p:nvGrpSpPr>
        <p:cNvPr id="195" name="" descr="&lt;Slide style={{ width: 1280, height: 720, position: 'relative', overflow: 'hidden', background: '#FAF7F2' }}&gt;&#10;    {/* A 区 · 标题块 */}&#10;    &lt;Text style={{&#10;        position: 'absolute',&#10;        top: 36, left: 80,&#10;        fontSize: 36,&#10;        fontWeight: 'bold',&#10;        color: '#1F2937',&#10;        letterSpacing: 2,&#10;    }}&gt;&#10;        宣传与复盘&#10;    &lt;/Text&gt;&#10;    &lt;Text style={{&#10;        position: 'absolute',&#10;        top: 86, left: 80,&#10;        fontSize: 14,&#10;        color: '#4A7C59',&#10;        letterSpacing: 6,&#10;    }}&gt;&#10;        REVIEW &amp; FOLLOW-UP&#10;    &lt;/Text&gt;&#10;    &lt;Box style={{&#10;        position: 'absolute',&#10;        top: 80, left: 280,&#10;        width: 60, height: 1,&#10;        background: '#E8B86D',&#10;    }} /&gt;&#10;&#10;    {/* 顶部右侧：章节序号 */}&#10;    &lt;Text style={{&#10;        position: 'absolute',&#10;        top: 48, right: 80,&#10;        fontSize: 14, color: '#94A3B8',&#10;    }}&gt;&#10;        13 / 14&#10;    &lt;/Text&gt;&#10;&#10;    {/* 引导句 */}&#10;    &lt;Text style={{&#10;        position: 'absolute',&#10;        top: 116, left: 80,&#10;        fontSize: 16, color: '#64748B', letterSpacing: 1,&#10;    }}&gt;&#10;        让团建不止于「两天」 · 持续放大团队记忆&#10;    &lt;/Text&gt;&#10;&#10;    {/* ===== 左侧大图 ===== */}&#10;    &lt;Box style={{&#10;        position: 'absolute',&#10;        top: 168, left: 80,&#10;        width: 540, height: 392,&#10;        borderRadius: 16,&#10;        overflow: 'hidden',&#10;        boxShadow: '0 8px 24px rgba(0,0,0,0.12)',&#10;    }}&gt;&#10;        &lt;Image&#10;            src='assets/campfire_dusk.png'&#10;            style={{ width: '100%', height: '100%', objectFit: 'cover' }}&#10;        /&gt;&#10;        {/* 顶部渐变蒙版 */}&#10;        &lt;Box style={{&#10;            position: 'absolute',&#10;            top: 0, left: 0, right: 0,&#10;            background: 'linear-gradient(180deg, rgba(31,55,41,0.6) 0%, transparent 60%)',&#10;            padding: 24,&#10;        }}&gt;&#10;            &lt;Text style={{&#10;                fontSize: 13, color: '#E8B86D', letterSpacing: 4, fontWeight: 600,&#10;            }}&gt;&#10;                MEMORY · 团队记忆&#10;            &lt;/Text&gt;&#10;        &lt;/Box&gt;&#10;        {/* 底部说明 */}&#10;        &lt;Box style={{&#10;            position: 'absolute',&#10;            bottom: 0, left: 0, right: 0,&#10;            background: 'linear-gradient(180deg, transparent 0%, rgba(31,55,41,0.85) 100%)',&#10;            padding: 32,&#10;        }}&gt;&#10;            &lt;Text style={{&#10;                fontSize: 24, color: '#FAF7F2', fontWeight: 600, lineHeight: 1.3,&#10;            }}&gt;&#10;                让篝火边的笑声&lt;br/&gt;变成下一年的内推力&#10;            &lt;/Text&gt;&#10;        &lt;/Box&gt;&#10;    &lt;/Box&gt;&#10;&#10;    {/* ===== 右侧 4 阶段流程 ===== */}&#10;    {[&#10;        { num: '01', title: '行前宣传', desc: '提前一周在公司群、内网发布活动预告，制造期待感', color: '#4A7C59' },&#10;        { num: '02', title: '过程记录', desc: '摄影摄像全程跟拍，每日产出照片/短视频素材', color: '#E8B86D' },&#10;        { num: '03', title: '后续传播', desc: '活动后一周内发布「团建回忆」专题文章 + 视频号短视频', color: '#E76F51' },&#10;        { num: '04', title: '效果复盘', desc: '两周内通过问卷收集 NPS 评分与改进建议，形成《团建复盘报告》', color: '#4A7C59' },&#10;    ].map((item, idx) =&gt; {&#10;        const yPos = 168 + idx * 100;&#10;        return (&#10;            &lt;Box&#10;                key={idx}&#10;                style={{&#10;                    position: 'absolute',&#10;                    top: yPos, left: 660,&#10;                    width: 540, height: 88,&#10;                    borderRadius: 12,&#10;                    background: '#FFFFFF',&#10;                    padding: 16,&#10;                    flexDirection: 'row',&#10;                    alignItems: 'center',&#10;                    boxShadow: '0 2px 8px rgba(74,124,89,0.06)',&#10;                }}&#10;            &gt;&#10;                {/* 阶段号 */}&#10;                &lt;Box style={{&#10;                    width: 48, height: 48,&#10;                    borderRadius: 24,&#10;                    background: item.color,&#10;                    alignItems: 'center',&#10;                    justifyContent: 'center',&#10;                }}&gt;&#10;                    &lt;Text style={{ fontSize: 18, fontWeight: 'bold', color: '#FAF7F2' }}&gt;&#10;                        {item.num}&#10;                    &lt;/Text&gt;&#10;                &lt;/Box&gt;&#10;&#10;                {/* 标题 + 描述 */}&#10;                &lt;Box style={{ flex: 1, marginLeft: 18 }}&gt;&#10;                    &lt;Text style={{ fontSize: 18, fontWeight: 600, color: '#1F2937', marginBottom: 4 }}&gt;&#10;                        {item.title}&#10;                    &lt;/Text&gt;&#10;                    &lt;Text style={{ fontSize: 12, color: '#64748B', lineHeight: 1.5 }}&gt;&#10;                        {item.desc}&#10;                    &lt;/Text&gt;&#10;                &lt;/Box&gt;&#10;            &lt;/Box&gt;&#10;        );&#10;    })}&#10;&#10;    {/* C 区 · 页脚 */}&#10;    &lt;Box style={{&#10;        position: 'absolute',&#10;        bottom: 24, left: 80, right: 80,&#10;        flexDirection: 'row',&#10;        justifyContent: 'space-between',&#10;        alignItems: 'center',&#10;    }}&gt;&#10;        &lt;Text style={{ fontSize: 13, color: '#94A3B8', letterSpacing: 1 }}&gt;&#10;            公司户外活动二天团建方案&#10;        &lt;/Text&gt;&#10;        &lt;Box style={{ flexDirection: 'row', alignItems: 'center', gap: 8 }}&gt;&#10;            &lt;Box style={{ width: 28, height: 2, background: '#E76F51' }} /&gt;&#10;            &lt;Text style={{ fontSize: 13, color: '#94A3B8', letterSpacing: 2 }}&gt;13 / 14&lt;/Text&gt;&#10;        &lt;/Box&gt;&#10;    &lt;/Box&gt;&#10;&lt;/Slide&gt;&#10;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6" name=""/>
          <p:cNvSpPr/>
          <p:nvPr/>
        </p:nvSpPr>
        <p:spPr>
          <a:xfrm rot="0" flipH="0" flipV="0">
            <a:off x="0" y="0"/>
            <a:ext cx="12192000" cy="6858000"/>
          </a:xfrm>
          <a:prstGeom prst="rect">
            <a:avLst/>
          </a:prstGeom>
          <a:solidFill>
            <a:srgbClr val="FAF7F2"/>
          </a:solidFill>
          <a:ln/>
        </p:spPr>
        <p:txBody>
          <a:bodyPr/>
          <a:p/>
        </p:txBody>
      </p:sp>
      <p:sp>
        <p:nvSpPr>
          <p:cNvPr id="197" name="" descr="{&quot;isTemplate&quot;:true,&quot;type&quot;:&quot;text&quot;}"/>
          <p:cNvSpPr txBox="1"/>
          <p:nvPr/>
        </p:nvSpPr>
        <p:spPr>
          <a:xfrm rot="0" flipH="0" flipV="0">
            <a:off x="762000" y="342900"/>
            <a:ext cx="1809750" cy="419100"/>
          </a:xfrm>
          <a:prstGeom prst="rect"/>
        </p:spPr>
        <p:txBody>
          <a:bodyPr wrap="none" lIns="0" tIns="0" rIns="0" bIns="0"/>
          <a:p>
            <a:pPr>
              <a:lnSpc>
                <a:spcPct val="100000"/>
              </a:lnSpc>
            </a:pPr>
            <a:r>
              <a:rPr lang="zh-CN" sz="2700" b="1" spc="150">
                <a:solidFill>
                  <a:srgbClr val="1F2937"/>
                </a:solidFill>
                <a:latin typeface="Microsoft YaHei"/>
                <a:ea typeface="Microsoft YaHei"/>
              </a:rPr>
              <a:t>宣传与复盘</a:t>
            </a:r>
            <a:endParaRPr/>
          </a:p>
        </p:txBody>
      </p:sp>
      <p:sp>
        <p:nvSpPr>
          <p:cNvPr id="198" name="" descr="{&quot;isTemplate&quot;:true,&quot;type&quot;:&quot;text&quot;}"/>
          <p:cNvSpPr txBox="1"/>
          <p:nvPr/>
        </p:nvSpPr>
        <p:spPr>
          <a:xfrm rot="0" flipH="0" flipV="0">
            <a:off x="762000" y="819150"/>
            <a:ext cx="2524125" cy="161925"/>
          </a:xfrm>
          <a:prstGeom prst="rect"/>
        </p:spPr>
        <p:txBody>
          <a:bodyPr wrap="none" lIns="0" tIns="0" rIns="0" bIns="0"/>
          <a:p>
            <a:pPr>
              <a:lnSpc>
                <a:spcPct val="100000"/>
              </a:lnSpc>
            </a:pPr>
            <a:r>
              <a:rPr lang="en-US" sz="1050" spc="450">
                <a:solidFill>
                  <a:srgbClr val="4A7C59"/>
                </a:solidFill>
                <a:latin typeface="Microsoft YaHei"/>
                <a:ea typeface="Microsoft YaHei"/>
              </a:rPr>
              <a:t>REVIEW &amp; FOLLOW-UP</a:t>
            </a:r>
            <a:endParaRPr/>
          </a:p>
        </p:txBody>
      </p:sp>
      <p:sp>
        <p:nvSpPr>
          <p:cNvPr id="199" name=""/>
          <p:cNvSpPr/>
          <p:nvPr/>
        </p:nvSpPr>
        <p:spPr>
          <a:xfrm rot="0" flipH="0" flipV="0">
            <a:off x="2667000" y="762000"/>
            <a:ext cx="571500" cy="9525"/>
          </a:xfrm>
          <a:prstGeom prst="rect">
            <a:avLst/>
          </a:prstGeom>
          <a:solidFill>
            <a:srgbClr val="E8B86D"/>
          </a:solidFill>
          <a:ln/>
        </p:spPr>
        <p:txBody>
          <a:bodyPr/>
          <a:p/>
        </p:txBody>
      </p:sp>
      <p:sp>
        <p:nvSpPr>
          <p:cNvPr id="200" name="" descr="{&quot;isTemplate&quot;:true,&quot;type&quot;:&quot;text&quot;}"/>
          <p:cNvSpPr txBox="1"/>
          <p:nvPr/>
        </p:nvSpPr>
        <p:spPr>
          <a:xfrm rot="0" flipH="0" flipV="0">
            <a:off x="10972800" y="457200"/>
            <a:ext cx="457200" cy="161925"/>
          </a:xfrm>
          <a:prstGeom prst="rect"/>
        </p:spPr>
        <p:txBody>
          <a:bodyPr wrap="none" lIns="0" tIns="0" rIns="0" bIns="0"/>
          <a:p>
            <a:pPr>
              <a:lnSpc>
                <a:spcPct val="100000"/>
              </a:lnSpc>
            </a:pPr>
            <a:r>
              <a:rPr lang="en-US" sz="1050">
                <a:solidFill>
                  <a:srgbClr val="94A3B8"/>
                </a:solidFill>
                <a:latin typeface="Microsoft YaHei"/>
                <a:ea typeface="Microsoft YaHei"/>
              </a:rPr>
              <a:t>13 / 14</a:t>
            </a:r>
            <a:endParaRPr/>
          </a:p>
        </p:txBody>
      </p:sp>
      <p:sp>
        <p:nvSpPr>
          <p:cNvPr id="201" name="" descr="{&quot;isTemplate&quot;:true,&quot;type&quot;:&quot;text&quot;}"/>
          <p:cNvSpPr txBox="1"/>
          <p:nvPr/>
        </p:nvSpPr>
        <p:spPr>
          <a:xfrm rot="0" flipH="0" flipV="0">
            <a:off x="762000" y="1104900"/>
            <a:ext cx="3076575" cy="190500"/>
          </a:xfrm>
          <a:prstGeom prst="rect"/>
        </p:spPr>
        <p:txBody>
          <a:bodyPr wrap="none" lIns="0" tIns="0" rIns="0" bIns="0"/>
          <a:p>
            <a:pPr>
              <a:lnSpc>
                <a:spcPct val="100000"/>
              </a:lnSpc>
            </a:pPr>
            <a:r>
              <a:rPr lang="zh-CN" sz="1200" spc="75">
                <a:solidFill>
                  <a:srgbClr val="64748B"/>
                </a:solidFill>
                <a:latin typeface="Microsoft YaHei"/>
                <a:ea typeface="Microsoft YaHei"/>
              </a:rPr>
              <a:t>让团建不止于「两天」</a:t>
            </a:r>
            <a:r>
              <a:rPr lang="en-US" sz="1200" spc="75">
                <a:solidFill>
                  <a:srgbClr val="64748B"/>
                </a:solidFill>
                <a:latin typeface="Microsoft YaHei"/>
                <a:ea typeface="Microsoft YaHei"/>
              </a:rPr>
              <a:t> · </a:t>
            </a:r>
            <a:r>
              <a:rPr lang="zh-CN" sz="1200" spc="75">
                <a:solidFill>
                  <a:srgbClr val="64748B"/>
                </a:solidFill>
                <a:latin typeface="Microsoft YaHei"/>
                <a:ea typeface="Microsoft YaHei"/>
              </a:rPr>
              <a:t>持续放大团队记忆</a:t>
            </a:r>
            <a:endParaRPr/>
          </a:p>
        </p:txBody>
      </p:sp>
      <p:sp>
        <p:nvSpPr>
          <p:cNvPr id="202" name=""/>
          <p:cNvSpPr/>
          <p:nvPr/>
        </p:nvSpPr>
        <p:spPr>
          <a:xfrm rot="0" flipH="0" flipV="0">
            <a:off x="762000" y="1600200"/>
            <a:ext cx="5143500" cy="3733800"/>
          </a:xfrm>
          <a:prstGeom prst="roundRect">
            <a:avLst>
              <a:gd name="adj" fmla="val 4082"/>
            </a:avLst>
          </a:prstGeom>
          <a:ln/>
          <a:effectLst>
            <a:outerShdw blurRad="228600" dist="76200" dir="5400000">
              <a:srgbClr val="000000">
                <a:alpha val="12000"/>
              </a:srgbClr>
            </a:outerShdw>
          </a:effectLst>
        </p:spPr>
        <p:txBody>
          <a:bodyPr/>
          <a:p/>
        </p:txBody>
      </p:sp>
      <p:pic>
        <p:nvPicPr>
          <p:cNvPr id="203" name=""/>
          <p:cNvPicPr>
            <a:picLocks noChangeAspect="1"/>
          </p:cNvPicPr>
          <p:nvPr/>
        </p:nvPicPr>
        <p:blipFill>
          <a:blip r:embed="rId1"/>
          <a:srcRect l="4081" t="0" r="4081" b="0"/>
          <a:stretch>
            <a:fillRect/>
          </a:stretch>
        </p:blipFill>
        <p:spPr>
          <a:xfrm rot="0" flipH="0" flipV="0">
            <a:off x="762000" y="1600200"/>
            <a:ext cx="5143500" cy="3733800"/>
          </a:xfrm>
          <a:custGeom>
            <a:pathLst>
              <a:path w="540" h="392">
                <a:moveTo>
                  <a:pt x="524" y="0"/>
                </a:moveTo>
                <a:cubicBezTo>
                  <a:pt x="533" y="0"/>
                  <a:pt x="540" y="7"/>
                  <a:pt x="540" y="16"/>
                </a:cubicBezTo>
                <a:lnTo>
                  <a:pt x="540" y="376"/>
                </a:lnTo>
                <a:cubicBezTo>
                  <a:pt x="540" y="385"/>
                  <a:pt x="533" y="392"/>
                  <a:pt x="524" y="392"/>
                </a:cubicBezTo>
                <a:lnTo>
                  <a:pt x="16" y="392"/>
                </a:lnTo>
                <a:cubicBezTo>
                  <a:pt x="7" y="392"/>
                  <a:pt x="0" y="385"/>
                  <a:pt x="0" y="376"/>
                </a:cubicBezTo>
                <a:lnTo>
                  <a:pt x="0" y="16"/>
                </a:lnTo>
                <a:cubicBezTo>
                  <a:pt x="0" y="7"/>
                  <a:pt x="7" y="0"/>
                  <a:pt x="16" y="0"/>
                </a:cubicBezTo>
                <a:lnTo>
                  <a:pt x="524" y="0"/>
                </a:lnTo>
                <a:close/>
              </a:path>
            </a:pathLst>
          </a:custGeom>
          <a:ln/>
        </p:spPr>
      </p:pic>
      <p:sp>
        <p:nvSpPr>
          <p:cNvPr id="204" name=""/>
          <p:cNvSpPr/>
          <p:nvPr/>
        </p:nvSpPr>
        <p:spPr>
          <a:xfrm rot="0" flipH="0" flipV="0">
            <a:off x="762000" y="1600200"/>
            <a:ext cx="5143500" cy="609600"/>
          </a:xfrm>
          <a:custGeom>
            <a:pathLst>
              <a:path w="540" h="64">
                <a:moveTo>
                  <a:pt x="524" y="0"/>
                </a:moveTo>
                <a:cubicBezTo>
                  <a:pt x="533" y="0"/>
                  <a:pt x="540" y="7"/>
                  <a:pt x="540" y="16"/>
                </a:cubicBezTo>
                <a:lnTo>
                  <a:pt x="540" y="64"/>
                </a:lnTo>
                <a:lnTo>
                  <a:pt x="0" y="64"/>
                </a:lnTo>
                <a:lnTo>
                  <a:pt x="0" y="16"/>
                </a:lnTo>
                <a:cubicBezTo>
                  <a:pt x="0" y="7"/>
                  <a:pt x="7" y="0"/>
                  <a:pt x="16" y="0"/>
                </a:cubicBezTo>
                <a:lnTo>
                  <a:pt x="524" y="0"/>
                </a:lnTo>
                <a:close/>
              </a:path>
            </a:pathLst>
          </a:custGeom>
          <a:gradFill>
            <a:gsLst>
              <a:gs pos="0">
                <a:srgbClr val="1F3729">
                  <a:alpha val="60000"/>
                </a:srgbClr>
              </a:gs>
              <a:gs pos="60000">
                <a:srgbClr val="FFFFFF">
                  <a:alpha val="0"/>
                </a:srgbClr>
              </a:gs>
            </a:gsLst>
            <a:lin ang="5400000" scaled="1"/>
          </a:gradFill>
          <a:ln/>
        </p:spPr>
        <p:txBody>
          <a:bodyPr/>
          <a:p/>
        </p:txBody>
      </p:sp>
      <p:sp>
        <p:nvSpPr>
          <p:cNvPr id="205" name="" descr="{&quot;isTemplate&quot;:true,&quot;type&quot;:&quot;text&quot;}"/>
          <p:cNvSpPr txBox="1"/>
          <p:nvPr/>
        </p:nvSpPr>
        <p:spPr>
          <a:xfrm rot="0" flipH="0" flipV="0">
            <a:off x="990600" y="1828800"/>
            <a:ext cx="4686300" cy="152400"/>
          </a:xfrm>
          <a:prstGeom prst="rect"/>
        </p:spPr>
        <p:txBody>
          <a:bodyPr wrap="none" lIns="0" tIns="0" rIns="0" bIns="0"/>
          <a:p>
            <a:pPr>
              <a:lnSpc>
                <a:spcPct val="100000"/>
              </a:lnSpc>
            </a:pPr>
            <a:r>
              <a:rPr lang="en-US" sz="975" b="1" spc="300">
                <a:solidFill>
                  <a:srgbClr val="E8B86D"/>
                </a:solidFill>
                <a:latin typeface="Microsoft YaHei"/>
                <a:ea typeface="Microsoft YaHei"/>
              </a:rPr>
              <a:t>MEMORY · </a:t>
            </a:r>
            <a:r>
              <a:rPr lang="zh-CN" sz="975" b="1" spc="300">
                <a:solidFill>
                  <a:srgbClr val="E8B86D"/>
                </a:solidFill>
                <a:latin typeface="Microsoft YaHei"/>
                <a:ea typeface="Microsoft YaHei"/>
              </a:rPr>
              <a:t>团队记忆</a:t>
            </a:r>
            <a:endParaRPr/>
          </a:p>
        </p:txBody>
      </p:sp>
      <p:sp>
        <p:nvSpPr>
          <p:cNvPr id="206" name=""/>
          <p:cNvSpPr/>
          <p:nvPr/>
        </p:nvSpPr>
        <p:spPr>
          <a:xfrm rot="0" flipH="0" flipV="0">
            <a:off x="762000" y="4010025"/>
            <a:ext cx="5143500" cy="1323975"/>
          </a:xfrm>
          <a:custGeom>
            <a:pathLst>
              <a:path w="540" h="139">
                <a:moveTo>
                  <a:pt x="540" y="123"/>
                </a:moveTo>
                <a:cubicBezTo>
                  <a:pt x="540" y="132"/>
                  <a:pt x="533" y="139"/>
                  <a:pt x="524" y="139"/>
                </a:cubicBezTo>
                <a:lnTo>
                  <a:pt x="16" y="139"/>
                </a:lnTo>
                <a:cubicBezTo>
                  <a:pt x="7" y="139"/>
                  <a:pt x="0" y="132"/>
                  <a:pt x="0" y="123"/>
                </a:cubicBezTo>
                <a:lnTo>
                  <a:pt x="0" y="0"/>
                </a:lnTo>
                <a:lnTo>
                  <a:pt x="540" y="0"/>
                </a:lnTo>
                <a:close/>
              </a:path>
            </a:pathLst>
          </a:custGeom>
          <a:gradFill>
            <a:gsLst>
              <a:gs pos="0">
                <a:srgbClr val="FFFFFF">
                  <a:alpha val="0"/>
                </a:srgbClr>
              </a:gs>
              <a:gs pos="100000">
                <a:srgbClr val="1F3729">
                  <a:alpha val="85000"/>
                </a:srgbClr>
              </a:gs>
            </a:gsLst>
            <a:lin ang="5400000" scaled="1"/>
          </a:gradFill>
          <a:ln/>
        </p:spPr>
        <p:txBody>
          <a:bodyPr/>
          <a:p/>
        </p:txBody>
      </p:sp>
      <p:sp>
        <p:nvSpPr>
          <p:cNvPr id="207" name="" descr="{&quot;isTemplate&quot;:true,&quot;type&quot;:&quot;text&quot;}"/>
          <p:cNvSpPr txBox="1"/>
          <p:nvPr/>
        </p:nvSpPr>
        <p:spPr>
          <a:xfrm rot="0" flipH="0" flipV="0">
            <a:off x="1066800" y="4314825"/>
            <a:ext cx="4533900" cy="714375"/>
          </a:xfrm>
          <a:prstGeom prst="rect"/>
        </p:spPr>
        <p:txBody>
          <a:bodyPr wrap="none" lIns="0" tIns="0" rIns="0" bIns="0"/>
          <a:p>
            <a:pPr>
              <a:lnSpc>
                <a:spcPct val="130000"/>
              </a:lnSpc>
            </a:pPr>
            <a:r>
              <a:rPr lang="zh-CN" sz="1800" b="1">
                <a:solidFill>
                  <a:srgbClr val="FAF7F2"/>
                </a:solidFill>
                <a:latin typeface="Microsoft YaHei"/>
                <a:ea typeface="Microsoft YaHei"/>
              </a:rPr>
              <a:t>让篝火边的笑声</a:t>
            </a:r>
            <a:endParaRPr/>
          </a:p>
          <a:p>
            <a:pPr>
              <a:lnSpc>
                <a:spcPct val="130000"/>
              </a:lnSpc>
            </a:pPr>
            <a:r>
              <a:rPr lang="zh-CN" sz="1800" b="1">
                <a:solidFill>
                  <a:srgbClr val="FAF7F2"/>
                </a:solidFill>
                <a:latin typeface="Microsoft YaHei"/>
                <a:ea typeface="Microsoft YaHei"/>
              </a:rPr>
              <a:t>变成下一年的内推力</a:t>
            </a:r>
            <a:endParaRPr/>
          </a:p>
        </p:txBody>
      </p:sp>
      <p:sp>
        <p:nvSpPr>
          <p:cNvPr id="208" name=""/>
          <p:cNvSpPr/>
          <p:nvPr/>
        </p:nvSpPr>
        <p:spPr>
          <a:xfrm rot="0" flipH="0" flipV="0">
            <a:off x="6286500" y="1600200"/>
            <a:ext cx="5143500" cy="838200"/>
          </a:xfrm>
          <a:prstGeom prst="roundRect">
            <a:avLst>
              <a:gd name="adj" fmla="val 13636"/>
            </a:avLst>
          </a:prstGeom>
          <a:solidFill>
            <a:srgbClr val="FFFFFF"/>
          </a:solidFill>
          <a:ln/>
          <a:effectLst>
            <a:outerShdw blurRad="76200" dist="19050" dir="5400000">
              <a:srgbClr val="4A7C59">
                <a:alpha val="6000"/>
              </a:srgbClr>
            </a:outerShdw>
          </a:effectLst>
        </p:spPr>
        <p:txBody>
          <a:bodyPr/>
          <a:p/>
        </p:txBody>
      </p:sp>
      <p:sp>
        <p:nvSpPr>
          <p:cNvPr id="209" name=""/>
          <p:cNvSpPr/>
          <p:nvPr/>
        </p:nvSpPr>
        <p:spPr>
          <a:xfrm rot="0" flipH="0" flipV="0">
            <a:off x="6438900" y="1790700"/>
            <a:ext cx="457200" cy="457200"/>
          </a:xfrm>
          <a:prstGeom prst="roundRect">
            <a:avLst>
              <a:gd name="adj" fmla="val 50000"/>
            </a:avLst>
          </a:prstGeom>
          <a:solidFill>
            <a:srgbClr val="4A7C59"/>
          </a:solidFill>
          <a:ln/>
        </p:spPr>
        <p:txBody>
          <a:bodyPr/>
          <a:p/>
        </p:txBody>
      </p:sp>
      <p:sp>
        <p:nvSpPr>
          <p:cNvPr id="210" name="" descr="{&quot;isTemplate&quot;:true,&quot;type&quot;:&quot;text&quot;}"/>
          <p:cNvSpPr txBox="1"/>
          <p:nvPr/>
        </p:nvSpPr>
        <p:spPr>
          <a:xfrm rot="0" flipH="0" flipV="0">
            <a:off x="6562725" y="1914525"/>
            <a:ext cx="219075" cy="209550"/>
          </a:xfrm>
          <a:prstGeom prst="rect"/>
        </p:spPr>
        <p:txBody>
          <a:bodyPr wrap="none" lIns="0" tIns="0" rIns="0" bIns="0"/>
          <a:p>
            <a:pPr>
              <a:lnSpc>
                <a:spcPct val="100000"/>
              </a:lnSpc>
            </a:pPr>
            <a:r>
              <a:rPr lang="en-US" sz="1350" b="1">
                <a:solidFill>
                  <a:srgbClr val="FAF7F2"/>
                </a:solidFill>
                <a:latin typeface="Microsoft YaHei"/>
                <a:ea typeface="Microsoft YaHei"/>
              </a:rPr>
              <a:t>01</a:t>
            </a:r>
            <a:endParaRPr/>
          </a:p>
        </p:txBody>
      </p:sp>
      <p:sp>
        <p:nvSpPr>
          <p:cNvPr id="211" name="" descr="{&quot;isTemplate&quot;:true,&quot;type&quot;:&quot;text&quot;}"/>
          <p:cNvSpPr txBox="1"/>
          <p:nvPr/>
        </p:nvSpPr>
        <p:spPr>
          <a:xfrm rot="0" flipH="0" flipV="0">
            <a:off x="7067550" y="1790700"/>
            <a:ext cx="4210050" cy="209550"/>
          </a:xfrm>
          <a:prstGeom prst="rect"/>
        </p:spPr>
        <p:txBody>
          <a:bodyPr wrap="none" lIns="0" tIns="0" rIns="0" bIns="0"/>
          <a:p>
            <a:pPr>
              <a:lnSpc>
                <a:spcPct val="100000"/>
              </a:lnSpc>
            </a:pPr>
            <a:r>
              <a:rPr lang="zh-CN" sz="1350" b="1">
                <a:solidFill>
                  <a:srgbClr val="1F2937"/>
                </a:solidFill>
                <a:latin typeface="Microsoft YaHei"/>
                <a:ea typeface="Microsoft YaHei"/>
              </a:rPr>
              <a:t>行前宣传</a:t>
            </a:r>
            <a:endParaRPr/>
          </a:p>
        </p:txBody>
      </p:sp>
      <p:sp>
        <p:nvSpPr>
          <p:cNvPr id="212" name="" descr="{&quot;isTemplate&quot;:true,&quot;type&quot;:&quot;text&quot;}"/>
          <p:cNvSpPr txBox="1"/>
          <p:nvPr/>
        </p:nvSpPr>
        <p:spPr>
          <a:xfrm rot="0" flipH="0" flipV="0">
            <a:off x="7067550" y="2038350"/>
            <a:ext cx="4210050" cy="209550"/>
          </a:xfrm>
          <a:prstGeom prst="rect"/>
        </p:spPr>
        <p:txBody>
          <a:bodyPr wrap="none" lIns="0" tIns="0" rIns="0" bIns="0"/>
          <a:p>
            <a:pPr>
              <a:lnSpc>
                <a:spcPct val="150000"/>
              </a:lnSpc>
            </a:pPr>
            <a:r>
              <a:rPr lang="zh-CN" sz="900">
                <a:solidFill>
                  <a:srgbClr val="64748B"/>
                </a:solidFill>
                <a:latin typeface="Microsoft YaHei"/>
                <a:ea typeface="Microsoft YaHei"/>
              </a:rPr>
              <a:t>提前一周在公司群、内网发布活动预告，制造期待感</a:t>
            </a:r>
            <a:endParaRPr/>
          </a:p>
        </p:txBody>
      </p:sp>
      <p:sp>
        <p:nvSpPr>
          <p:cNvPr id="213" name=""/>
          <p:cNvSpPr/>
          <p:nvPr/>
        </p:nvSpPr>
        <p:spPr>
          <a:xfrm rot="0" flipH="0" flipV="0">
            <a:off x="6286500" y="2552700"/>
            <a:ext cx="5143500" cy="838200"/>
          </a:xfrm>
          <a:prstGeom prst="roundRect">
            <a:avLst>
              <a:gd name="adj" fmla="val 13636"/>
            </a:avLst>
          </a:prstGeom>
          <a:solidFill>
            <a:srgbClr val="FFFFFF"/>
          </a:solidFill>
          <a:ln/>
          <a:effectLst>
            <a:outerShdw blurRad="76200" dist="19050" dir="5400000">
              <a:srgbClr val="4A7C59">
                <a:alpha val="6000"/>
              </a:srgbClr>
            </a:outerShdw>
          </a:effectLst>
        </p:spPr>
        <p:txBody>
          <a:bodyPr/>
          <a:p/>
        </p:txBody>
      </p:sp>
      <p:sp>
        <p:nvSpPr>
          <p:cNvPr id="214" name=""/>
          <p:cNvSpPr/>
          <p:nvPr/>
        </p:nvSpPr>
        <p:spPr>
          <a:xfrm rot="0" flipH="0" flipV="0">
            <a:off x="6438900" y="2743200"/>
            <a:ext cx="457200" cy="457200"/>
          </a:xfrm>
          <a:prstGeom prst="roundRect">
            <a:avLst>
              <a:gd name="adj" fmla="val 50000"/>
            </a:avLst>
          </a:prstGeom>
          <a:solidFill>
            <a:srgbClr val="E8B86D"/>
          </a:solidFill>
          <a:ln/>
        </p:spPr>
        <p:txBody>
          <a:bodyPr/>
          <a:p/>
        </p:txBody>
      </p:sp>
      <p:sp>
        <p:nvSpPr>
          <p:cNvPr id="215" name="" descr="{&quot;isTemplate&quot;:true,&quot;type&quot;:&quot;text&quot;}"/>
          <p:cNvSpPr txBox="1"/>
          <p:nvPr/>
        </p:nvSpPr>
        <p:spPr>
          <a:xfrm rot="0" flipH="0" flipV="0">
            <a:off x="6562725" y="2867025"/>
            <a:ext cx="219075" cy="209550"/>
          </a:xfrm>
          <a:prstGeom prst="rect"/>
        </p:spPr>
        <p:txBody>
          <a:bodyPr wrap="none" lIns="0" tIns="0" rIns="0" bIns="0"/>
          <a:p>
            <a:pPr>
              <a:lnSpc>
                <a:spcPct val="100000"/>
              </a:lnSpc>
            </a:pPr>
            <a:r>
              <a:rPr lang="en-US" sz="1350" b="1">
                <a:solidFill>
                  <a:srgbClr val="FAF7F2"/>
                </a:solidFill>
                <a:latin typeface="Microsoft YaHei"/>
                <a:ea typeface="Microsoft YaHei"/>
              </a:rPr>
              <a:t>02</a:t>
            </a:r>
            <a:endParaRPr/>
          </a:p>
        </p:txBody>
      </p:sp>
      <p:sp>
        <p:nvSpPr>
          <p:cNvPr id="216" name="" descr="{&quot;isTemplate&quot;:true,&quot;type&quot;:&quot;text&quot;}"/>
          <p:cNvSpPr txBox="1"/>
          <p:nvPr/>
        </p:nvSpPr>
        <p:spPr>
          <a:xfrm rot="0" flipH="0" flipV="0">
            <a:off x="7067550" y="2743200"/>
            <a:ext cx="4210050" cy="209550"/>
          </a:xfrm>
          <a:prstGeom prst="rect"/>
        </p:spPr>
        <p:txBody>
          <a:bodyPr wrap="none" lIns="0" tIns="0" rIns="0" bIns="0"/>
          <a:p>
            <a:pPr>
              <a:lnSpc>
                <a:spcPct val="100000"/>
              </a:lnSpc>
            </a:pPr>
            <a:r>
              <a:rPr lang="zh-CN" sz="1350" b="1">
                <a:solidFill>
                  <a:srgbClr val="1F2937"/>
                </a:solidFill>
                <a:latin typeface="Microsoft YaHei"/>
                <a:ea typeface="Microsoft YaHei"/>
              </a:rPr>
              <a:t>过程记录</a:t>
            </a:r>
            <a:endParaRPr/>
          </a:p>
        </p:txBody>
      </p:sp>
      <p:sp>
        <p:nvSpPr>
          <p:cNvPr id="217" name="" descr="{&quot;isTemplate&quot;:true,&quot;type&quot;:&quot;text&quot;}"/>
          <p:cNvSpPr txBox="1"/>
          <p:nvPr/>
        </p:nvSpPr>
        <p:spPr>
          <a:xfrm rot="0" flipH="0" flipV="0">
            <a:off x="7067550" y="2990850"/>
            <a:ext cx="4210050" cy="209550"/>
          </a:xfrm>
          <a:prstGeom prst="rect"/>
        </p:spPr>
        <p:txBody>
          <a:bodyPr wrap="none" lIns="0" tIns="0" rIns="0" bIns="0"/>
          <a:p>
            <a:pPr>
              <a:lnSpc>
                <a:spcPct val="150000"/>
              </a:lnSpc>
            </a:pPr>
            <a:r>
              <a:rPr lang="zh-CN" sz="900">
                <a:solidFill>
                  <a:srgbClr val="64748B"/>
                </a:solidFill>
                <a:latin typeface="Microsoft YaHei"/>
                <a:ea typeface="Microsoft YaHei"/>
              </a:rPr>
              <a:t>摄影摄像全程跟拍，每日产出照片</a:t>
            </a:r>
            <a:r>
              <a:rPr lang="en-US" sz="900">
                <a:solidFill>
                  <a:srgbClr val="64748B"/>
                </a:solidFill>
                <a:latin typeface="Microsoft YaHei"/>
                <a:ea typeface="Microsoft YaHei"/>
              </a:rPr>
              <a:t>/</a:t>
            </a:r>
            <a:r>
              <a:rPr lang="zh-CN" sz="900">
                <a:solidFill>
                  <a:srgbClr val="64748B"/>
                </a:solidFill>
                <a:latin typeface="Microsoft YaHei"/>
                <a:ea typeface="Microsoft YaHei"/>
              </a:rPr>
              <a:t>短视频素材</a:t>
            </a:r>
            <a:endParaRPr/>
          </a:p>
        </p:txBody>
      </p:sp>
      <p:sp>
        <p:nvSpPr>
          <p:cNvPr id="218" name=""/>
          <p:cNvSpPr/>
          <p:nvPr/>
        </p:nvSpPr>
        <p:spPr>
          <a:xfrm rot="0" flipH="0" flipV="0">
            <a:off x="6286500" y="3505200"/>
            <a:ext cx="5143500" cy="838200"/>
          </a:xfrm>
          <a:prstGeom prst="roundRect">
            <a:avLst>
              <a:gd name="adj" fmla="val 13636"/>
            </a:avLst>
          </a:prstGeom>
          <a:solidFill>
            <a:srgbClr val="FFFFFF"/>
          </a:solidFill>
          <a:ln/>
          <a:effectLst>
            <a:outerShdw blurRad="76200" dist="19050" dir="5400000">
              <a:srgbClr val="4A7C59">
                <a:alpha val="6000"/>
              </a:srgbClr>
            </a:outerShdw>
          </a:effectLst>
        </p:spPr>
        <p:txBody>
          <a:bodyPr/>
          <a:p/>
        </p:txBody>
      </p:sp>
      <p:sp>
        <p:nvSpPr>
          <p:cNvPr id="219" name=""/>
          <p:cNvSpPr/>
          <p:nvPr/>
        </p:nvSpPr>
        <p:spPr>
          <a:xfrm rot="0" flipH="0" flipV="0">
            <a:off x="6438900" y="3695700"/>
            <a:ext cx="457200" cy="457200"/>
          </a:xfrm>
          <a:prstGeom prst="roundRect">
            <a:avLst>
              <a:gd name="adj" fmla="val 50000"/>
            </a:avLst>
          </a:prstGeom>
          <a:solidFill>
            <a:srgbClr val="E76F51"/>
          </a:solidFill>
          <a:ln/>
        </p:spPr>
        <p:txBody>
          <a:bodyPr/>
          <a:p/>
        </p:txBody>
      </p:sp>
      <p:sp>
        <p:nvSpPr>
          <p:cNvPr id="220" name="" descr="{&quot;isTemplate&quot;:true,&quot;type&quot;:&quot;text&quot;}"/>
          <p:cNvSpPr txBox="1"/>
          <p:nvPr/>
        </p:nvSpPr>
        <p:spPr>
          <a:xfrm rot="0" flipH="0" flipV="0">
            <a:off x="6562725" y="3819525"/>
            <a:ext cx="219075" cy="209550"/>
          </a:xfrm>
          <a:prstGeom prst="rect"/>
        </p:spPr>
        <p:txBody>
          <a:bodyPr wrap="none" lIns="0" tIns="0" rIns="0" bIns="0"/>
          <a:p>
            <a:pPr>
              <a:lnSpc>
                <a:spcPct val="100000"/>
              </a:lnSpc>
            </a:pPr>
            <a:r>
              <a:rPr lang="en-US" sz="1350" b="1">
                <a:solidFill>
                  <a:srgbClr val="FAF7F2"/>
                </a:solidFill>
                <a:latin typeface="Microsoft YaHei"/>
                <a:ea typeface="Microsoft YaHei"/>
              </a:rPr>
              <a:t>03</a:t>
            </a:r>
            <a:endParaRPr/>
          </a:p>
        </p:txBody>
      </p:sp>
      <p:sp>
        <p:nvSpPr>
          <p:cNvPr id="221" name="" descr="{&quot;isTemplate&quot;:true,&quot;type&quot;:&quot;text&quot;}"/>
          <p:cNvSpPr txBox="1"/>
          <p:nvPr/>
        </p:nvSpPr>
        <p:spPr>
          <a:xfrm rot="0" flipH="0" flipV="0">
            <a:off x="7067550" y="3695700"/>
            <a:ext cx="4210050" cy="209550"/>
          </a:xfrm>
          <a:prstGeom prst="rect"/>
        </p:spPr>
        <p:txBody>
          <a:bodyPr wrap="none" lIns="0" tIns="0" rIns="0" bIns="0"/>
          <a:p>
            <a:pPr>
              <a:lnSpc>
                <a:spcPct val="100000"/>
              </a:lnSpc>
            </a:pPr>
            <a:r>
              <a:rPr lang="zh-CN" sz="1350" b="1">
                <a:solidFill>
                  <a:srgbClr val="1F2937"/>
                </a:solidFill>
                <a:latin typeface="Microsoft YaHei"/>
                <a:ea typeface="Microsoft YaHei"/>
              </a:rPr>
              <a:t>后续传播</a:t>
            </a:r>
            <a:endParaRPr/>
          </a:p>
        </p:txBody>
      </p:sp>
      <p:sp>
        <p:nvSpPr>
          <p:cNvPr id="222" name="" descr="{&quot;isTemplate&quot;:true,&quot;type&quot;:&quot;text&quot;}"/>
          <p:cNvSpPr txBox="1"/>
          <p:nvPr/>
        </p:nvSpPr>
        <p:spPr>
          <a:xfrm rot="0" flipH="0" flipV="0">
            <a:off x="7067550" y="3943350"/>
            <a:ext cx="4210050" cy="209550"/>
          </a:xfrm>
          <a:prstGeom prst="rect"/>
        </p:spPr>
        <p:txBody>
          <a:bodyPr wrap="none" lIns="0" tIns="0" rIns="0" bIns="0"/>
          <a:p>
            <a:pPr>
              <a:lnSpc>
                <a:spcPct val="150000"/>
              </a:lnSpc>
            </a:pPr>
            <a:r>
              <a:rPr lang="zh-CN" sz="900">
                <a:solidFill>
                  <a:srgbClr val="64748B"/>
                </a:solidFill>
                <a:latin typeface="Microsoft YaHei"/>
                <a:ea typeface="Microsoft YaHei"/>
              </a:rPr>
              <a:t>活动后一周内发布「团建回忆」专题文章</a:t>
            </a:r>
            <a:r>
              <a:rPr lang="en-US" sz="900">
                <a:solidFill>
                  <a:srgbClr val="64748B"/>
                </a:solidFill>
                <a:latin typeface="Microsoft YaHei"/>
                <a:ea typeface="Microsoft YaHei"/>
              </a:rPr>
              <a:t> + </a:t>
            </a:r>
            <a:r>
              <a:rPr lang="zh-CN" sz="900">
                <a:solidFill>
                  <a:srgbClr val="64748B"/>
                </a:solidFill>
                <a:latin typeface="Microsoft YaHei"/>
                <a:ea typeface="Microsoft YaHei"/>
              </a:rPr>
              <a:t>视频号短视频</a:t>
            </a:r>
            <a:endParaRPr/>
          </a:p>
        </p:txBody>
      </p:sp>
      <p:sp>
        <p:nvSpPr>
          <p:cNvPr id="223" name=""/>
          <p:cNvSpPr/>
          <p:nvPr/>
        </p:nvSpPr>
        <p:spPr>
          <a:xfrm rot="0" flipH="0" flipV="0">
            <a:off x="6286500" y="4457700"/>
            <a:ext cx="5143500" cy="838200"/>
          </a:xfrm>
          <a:prstGeom prst="roundRect">
            <a:avLst>
              <a:gd name="adj" fmla="val 13636"/>
            </a:avLst>
          </a:prstGeom>
          <a:solidFill>
            <a:srgbClr val="FFFFFF"/>
          </a:solidFill>
          <a:ln/>
          <a:effectLst>
            <a:outerShdw blurRad="76200" dist="19050" dir="5400000">
              <a:srgbClr val="4A7C59">
                <a:alpha val="6000"/>
              </a:srgbClr>
            </a:outerShdw>
          </a:effectLst>
        </p:spPr>
        <p:txBody>
          <a:bodyPr/>
          <a:p/>
        </p:txBody>
      </p:sp>
      <p:sp>
        <p:nvSpPr>
          <p:cNvPr id="224" name=""/>
          <p:cNvSpPr/>
          <p:nvPr/>
        </p:nvSpPr>
        <p:spPr>
          <a:xfrm rot="0" flipH="0" flipV="0">
            <a:off x="6438900" y="4648200"/>
            <a:ext cx="457200" cy="457200"/>
          </a:xfrm>
          <a:prstGeom prst="roundRect">
            <a:avLst>
              <a:gd name="adj" fmla="val 50000"/>
            </a:avLst>
          </a:prstGeom>
          <a:solidFill>
            <a:srgbClr val="4A7C59"/>
          </a:solidFill>
          <a:ln/>
        </p:spPr>
        <p:txBody>
          <a:bodyPr/>
          <a:p/>
        </p:txBody>
      </p:sp>
      <p:sp>
        <p:nvSpPr>
          <p:cNvPr id="225" name="" descr="{&quot;isTemplate&quot;:true,&quot;type&quot;:&quot;text&quot;}"/>
          <p:cNvSpPr txBox="1"/>
          <p:nvPr/>
        </p:nvSpPr>
        <p:spPr>
          <a:xfrm rot="0" flipH="0" flipV="0">
            <a:off x="6562725" y="4772025"/>
            <a:ext cx="219075" cy="209550"/>
          </a:xfrm>
          <a:prstGeom prst="rect"/>
        </p:spPr>
        <p:txBody>
          <a:bodyPr wrap="none" lIns="0" tIns="0" rIns="0" bIns="0"/>
          <a:p>
            <a:pPr>
              <a:lnSpc>
                <a:spcPct val="100000"/>
              </a:lnSpc>
            </a:pPr>
            <a:r>
              <a:rPr lang="en-US" sz="1350" b="1">
                <a:solidFill>
                  <a:srgbClr val="FAF7F2"/>
                </a:solidFill>
                <a:latin typeface="Microsoft YaHei"/>
                <a:ea typeface="Microsoft YaHei"/>
              </a:rPr>
              <a:t>04</a:t>
            </a:r>
            <a:endParaRPr/>
          </a:p>
        </p:txBody>
      </p:sp>
      <p:sp>
        <p:nvSpPr>
          <p:cNvPr id="226" name="" descr="{&quot;isTemplate&quot;:true,&quot;type&quot;:&quot;text&quot;}"/>
          <p:cNvSpPr txBox="1"/>
          <p:nvPr/>
        </p:nvSpPr>
        <p:spPr>
          <a:xfrm rot="0" flipH="0" flipV="0">
            <a:off x="7067550" y="4648200"/>
            <a:ext cx="4210050" cy="209550"/>
          </a:xfrm>
          <a:prstGeom prst="rect"/>
        </p:spPr>
        <p:txBody>
          <a:bodyPr wrap="none" lIns="0" tIns="0" rIns="0" bIns="0"/>
          <a:p>
            <a:pPr>
              <a:lnSpc>
                <a:spcPct val="100000"/>
              </a:lnSpc>
            </a:pPr>
            <a:r>
              <a:rPr lang="zh-CN" sz="1350" b="1">
                <a:solidFill>
                  <a:srgbClr val="1F2937"/>
                </a:solidFill>
                <a:latin typeface="Microsoft YaHei"/>
                <a:ea typeface="Microsoft YaHei"/>
              </a:rPr>
              <a:t>效果复盘</a:t>
            </a:r>
            <a:endParaRPr/>
          </a:p>
        </p:txBody>
      </p:sp>
      <p:sp>
        <p:nvSpPr>
          <p:cNvPr id="227" name="" descr="{&quot;isTemplate&quot;:true,&quot;type&quot;:&quot;text&quot;}"/>
          <p:cNvSpPr txBox="1"/>
          <p:nvPr/>
        </p:nvSpPr>
        <p:spPr>
          <a:xfrm rot="0" flipH="0" flipV="0">
            <a:off x="7067550" y="4895850"/>
            <a:ext cx="4210050" cy="209550"/>
          </a:xfrm>
          <a:prstGeom prst="rect"/>
        </p:spPr>
        <p:txBody>
          <a:bodyPr wrap="none" lIns="0" tIns="0" rIns="0" bIns="0"/>
          <a:p>
            <a:pPr>
              <a:lnSpc>
                <a:spcPct val="150000"/>
              </a:lnSpc>
            </a:pPr>
            <a:r>
              <a:rPr lang="zh-CN" sz="900">
                <a:solidFill>
                  <a:srgbClr val="64748B"/>
                </a:solidFill>
                <a:latin typeface="Microsoft YaHei"/>
                <a:ea typeface="Microsoft YaHei"/>
              </a:rPr>
              <a:t>两周内通过问卷收集</a:t>
            </a:r>
            <a:r>
              <a:rPr lang="en-US" sz="900">
                <a:solidFill>
                  <a:srgbClr val="64748B"/>
                </a:solidFill>
                <a:latin typeface="Microsoft YaHei"/>
                <a:ea typeface="Microsoft YaHei"/>
              </a:rPr>
              <a:t> NPS </a:t>
            </a:r>
            <a:r>
              <a:rPr lang="zh-CN" sz="900">
                <a:solidFill>
                  <a:srgbClr val="64748B"/>
                </a:solidFill>
                <a:latin typeface="Microsoft YaHei"/>
                <a:ea typeface="Microsoft YaHei"/>
              </a:rPr>
              <a:t>评分与改进建议，形成《团建复盘报告》</a:t>
            </a:r>
            <a:endParaRPr/>
          </a:p>
        </p:txBody>
      </p:sp>
      <p:sp>
        <p:nvSpPr>
          <p:cNvPr id="228" name="" descr="{&quot;isTemplate&quot;:true,&quot;type&quot;:&quot;text&quot;}"/>
          <p:cNvSpPr txBox="1"/>
          <p:nvPr/>
        </p:nvSpPr>
        <p:spPr>
          <a:xfrm rot="0" flipH="0" flipV="0">
            <a:off x="762000" y="6477000"/>
            <a:ext cx="1600200" cy="152400"/>
          </a:xfrm>
          <a:prstGeom prst="rect"/>
        </p:spPr>
        <p:txBody>
          <a:bodyPr wrap="none" lIns="0" tIns="0" rIns="0" bIns="0"/>
          <a:p>
            <a:pPr>
              <a:lnSpc>
                <a:spcPct val="100000"/>
              </a:lnSpc>
            </a:pPr>
            <a:r>
              <a:rPr lang="zh-CN" sz="975" spc="75">
                <a:solidFill>
                  <a:srgbClr val="94A3B8"/>
                </a:solidFill>
                <a:latin typeface="Microsoft YaHei"/>
                <a:ea typeface="Microsoft YaHei"/>
              </a:rPr>
              <a:t>公司户外活动二天团建方案</a:t>
            </a:r>
            <a:endParaRPr/>
          </a:p>
        </p:txBody>
      </p:sp>
      <p:sp>
        <p:nvSpPr>
          <p:cNvPr id="229" name=""/>
          <p:cNvSpPr/>
          <p:nvPr/>
        </p:nvSpPr>
        <p:spPr>
          <a:xfrm rot="0" flipH="0" flipV="0">
            <a:off x="10534650" y="6543675"/>
            <a:ext cx="266700" cy="19050"/>
          </a:xfrm>
          <a:prstGeom prst="rect">
            <a:avLst/>
          </a:prstGeom>
          <a:solidFill>
            <a:srgbClr val="E76F51"/>
          </a:solidFill>
          <a:ln/>
        </p:spPr>
        <p:txBody>
          <a:bodyPr/>
          <a:p/>
        </p:txBody>
      </p:sp>
      <p:sp>
        <p:nvSpPr>
          <p:cNvPr id="230" name="" descr="{&quot;isTemplate&quot;:true,&quot;type&quot;:&quot;text&quot;}"/>
          <p:cNvSpPr txBox="1"/>
          <p:nvPr/>
        </p:nvSpPr>
        <p:spPr>
          <a:xfrm rot="0" flipH="0" flipV="0">
            <a:off x="10877550" y="6477000"/>
            <a:ext cx="552450" cy="152400"/>
          </a:xfrm>
          <a:prstGeom prst="rect"/>
        </p:spPr>
        <p:txBody>
          <a:bodyPr wrap="none" lIns="0" tIns="0" rIns="0" bIns="0"/>
          <a:p>
            <a:pPr>
              <a:lnSpc>
                <a:spcPct val="100000"/>
              </a:lnSpc>
            </a:pPr>
            <a:r>
              <a:rPr lang="en-US" sz="975" spc="150">
                <a:solidFill>
                  <a:srgbClr val="94A3B8"/>
                </a:solidFill>
                <a:latin typeface="Microsoft YaHei"/>
                <a:ea typeface="Microsoft YaHei"/>
              </a:rPr>
              <a:t>13 / 14</a:t>
            </a:r>
            <a:endParaRPr/>
          </a:p>
        </p:txBody>
      </p:sp>
    </p:spTree>
  </p:cSld>
</p:sld>
</file>

<file path=ppt/slides/slide14.xml><?xml version="1.0" encoding="utf-8"?>
<p:sld xmlns:p="http://schemas.openxmlformats.org/presentationml/2006/main" xmlns:r="http://schemas.openxmlformats.org/officeDocument/2006/relationships" xmlns:a="http://schemas.openxmlformats.org/drawingml/2006/main">
  <p:cSld>
    <p:spTree>
      <p:nvGrpSpPr>
        <p:cNvPr id="231" name="" descr="&lt;Slide style={{ width: 1280, height: 720, position: 'relative', overflow: 'hidden' }}&gt;&#10;    {/* 全幅背景图 */}&#10;    &lt;Image&#10;        src='assets/cover_landscape.png'&#10;        style={{ position: 'absolute', top: 0, left: 0, width: '100%', height: '100%', objectFit: 'cover' }}&#10;    /&gt;&#10;&#10;    {/* 全屏深色蒙版 */}&#10;    &lt;Box style={{&#10;        position: 'absolute',&#10;        top: 0, left: 0, width: '100%', height: '100%',&#10;        background: 'linear-gradient(135deg, rgba(31,55,41,0.88) 0%, rgba(74,124,89,0.78) 100%)',&#10;    }} /&gt;&#10;&#10;    {/* 顶部装饰细线 */}&#10;    &lt;Box style={{&#10;        position: 'absolute',&#10;        top: 80, left: '50%',&#10;        marginLeft: -40,&#10;        width: 80, height: 2,&#10;        background: '#E8B86D',&#10;    }} /&gt;&#10;&#10;    {/* 顶部小标 */}&#10;    &lt;Text style={{&#10;        position: 'absolute',&#10;        top: 96, left: 0, width: '100%',&#10;        fontSize: 14,&#10;        color: '#E8B86D',&#10;        textAlign: 'center',&#10;        letterSpacing: 8,&#10;        fontWeight: 600,&#10;    }}&gt;&#10;        TEAM BUILDING · 2026 SPRING&#10;    &lt;/Text&gt;&#10;&#10;    {/* 居中金句 */}&#10;    &lt;Box style={{&#10;        position: 'absolute',&#10;        top: '50%', left: 0,&#10;        width: '100%',&#10;        marginTop: -110,&#10;        alignItems: 'center',&#10;    }}&gt;&#10;        &lt;Text style={{&#10;            fontSize: 80,&#10;            fontWeight: 'bold',&#10;            color: '#FAF7F2',&#10;            textAlign: 'center',&#10;            lineHeight: 1.2,&#10;            letterSpacing: 8,&#10;        }}&gt;&#10;            玩在一起&#10;        &lt;/Text&gt;&#10;        &lt;Text style={{&#10;            fontSize: 80,&#10;            fontWeight: 'bold',&#10;            color: '#E8B86D',&#10;            textAlign: 'center',&#10;            lineHeight: 1.2,&#10;            letterSpacing: 8,&#10;            marginTop: 16,&#10;        }}&gt;&#10;            &lt;span style={{ fontSize: 40, color: 'rgba(250,247,242,0.7)' }}&gt;·&lt;/span&gt; 想到一处 &lt;span style={{ fontSize: 40, color: 'rgba(250,247,242,0.7)' }}&gt;·&lt;/span&gt; 拼到一处&#10;        &lt;/Text&gt;&#10;    &lt;/Box&gt;&#10;&#10;    {/* 底部金句 */}&#10;    &lt;Text style={{&#10;        position: 'absolute',&#10;        bottom: 110, left: 0, width: '100%',&#10;        fontSize: 18,&#10;        color: 'rgba(250,247,242,0.85)',&#10;        textAlign: 'center',&#10;        letterSpacing: 2,&#10;        fontStyle: 'italic',&#10;    }}&gt;&#10;        — 让团队在山水之间，放下屏幕、走进彼此 —&#10;    &lt;/Text&gt;&#10;&#10;    {/* 底部分隔线 */}&#10;    &lt;Box style={{&#10;        position: 'absolute',&#10;        bottom: 80, left: '50%',&#10;        marginLeft: -30,&#10;        width: 60, height: 1,&#10;        background: 'rgba(232,184,109,0.6)',&#10;    }} /&gt;&#10;&#10;    {/* 落款信息 */}&#10;    &lt;Box style={{&#10;        position: 'absolute',&#10;        bottom: 36, left: 0, width: '100%',&#10;        alignItems: 'center',&#10;    }}&gt;&#10;        &lt;Text style={{ fontSize: 14, color: 'rgba(250,247,242,0.9)', letterSpacing: 2, fontWeight: 600 }}&gt;&#10;            编制单位：人力资源部 / 工会&#10;        &lt;/Text&gt;&#10;        &lt;Text style={{ fontSize: 13, color: 'rgba(250,247,242,0.6)', marginTop: 4, letterSpacing: 1 }}&gt;&#10;            编制日期：2026 年 3 月 · 汇报时间：2026 年 4 月&#10;        &lt;/Text&gt;&#10;    &lt;/Box&gt;&#10;&#10;    {/* 右上角页码 */}&#10;    &lt;Text style={{&#10;        position: 'absolute',&#10;        top: 48, right: 80,&#10;        fontSize: 14, color: 'rgba(250,247,242,0.6)', letterSpacing: 2,&#10;    }}&gt;&#10;        14 / 14&#10;    &lt;/Text&gt;&#10;&lt;/Slide&gt;&#10;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2" name=""/>
          <p:cNvPicPr>
            <a:picLocks noChangeAspect="1"/>
          </p:cNvPicPr>
          <p:nvPr/>
        </p:nvPicPr>
        <p:blipFill>
          <a:blip r:embed="rId1"/>
          <a:srcRect l="0" t="7812" r="0" b="7812"/>
          <a:stretch>
            <a:fillRect/>
          </a:stretch>
        </p:blipFill>
        <p:spPr>
          <a:xfrm rot="0" flipH="0" flipV="0">
            <a:off x="0" y="0"/>
            <a:ext cx="12192000" cy="6858000"/>
          </a:xfrm>
          <a:prstGeom prst="rect">
            <a:avLst/>
          </a:prstGeom>
          <a:ln/>
        </p:spPr>
      </p:pic>
      <p:sp>
        <p:nvSpPr>
          <p:cNvPr id="233" name=""/>
          <p:cNvSpPr/>
          <p:nvPr/>
        </p:nvSpPr>
        <p:spPr>
          <a:xfrm rot="0" flipH="0" flipV="0">
            <a:off x="0" y="0"/>
            <a:ext cx="12192000" cy="6858000"/>
          </a:xfrm>
          <a:prstGeom prst="rect">
            <a:avLst/>
          </a:prstGeom>
          <a:gradFill>
            <a:gsLst>
              <a:gs pos="0">
                <a:srgbClr val="1F3729">
                  <a:alpha val="88000"/>
                </a:srgbClr>
              </a:gs>
              <a:gs pos="100000">
                <a:srgbClr val="4A7C59">
                  <a:alpha val="78000"/>
                </a:srgbClr>
              </a:gs>
            </a:gsLst>
            <a:lin ang="2700000" scaled="1"/>
          </a:gradFill>
          <a:ln/>
        </p:spPr>
        <p:txBody>
          <a:bodyPr/>
          <a:p/>
        </p:txBody>
      </p:sp>
      <p:sp>
        <p:nvSpPr>
          <p:cNvPr id="234" name=""/>
          <p:cNvSpPr/>
          <p:nvPr/>
        </p:nvSpPr>
        <p:spPr>
          <a:xfrm rot="0" flipH="0" flipV="0">
            <a:off x="5715000" y="762000"/>
            <a:ext cx="762000" cy="19050"/>
          </a:xfrm>
          <a:prstGeom prst="rect">
            <a:avLst/>
          </a:prstGeom>
          <a:solidFill>
            <a:srgbClr val="E8B86D"/>
          </a:solidFill>
          <a:ln/>
        </p:spPr>
        <p:txBody>
          <a:bodyPr/>
          <a:p/>
        </p:txBody>
      </p:sp>
      <p:sp>
        <p:nvSpPr>
          <p:cNvPr id="235" name="" descr="{&quot;isTemplate&quot;:true,&quot;type&quot;:&quot;text&quot;}"/>
          <p:cNvSpPr txBox="1"/>
          <p:nvPr/>
        </p:nvSpPr>
        <p:spPr>
          <a:xfrm rot="0" flipH="0" flipV="0">
            <a:off x="0" y="914400"/>
            <a:ext cx="12192000" cy="161925"/>
          </a:xfrm>
          <a:prstGeom prst="rect"/>
        </p:spPr>
        <p:txBody>
          <a:bodyPr wrap="none" lIns="0" tIns="0" rIns="0" bIns="0"/>
          <a:p>
            <a:pPr algn="ctr">
              <a:lnSpc>
                <a:spcPct val="100000"/>
              </a:lnSpc>
            </a:pPr>
            <a:r>
              <a:rPr lang="en-US" sz="1050" b="1" spc="600">
                <a:solidFill>
                  <a:srgbClr val="E8B86D"/>
                </a:solidFill>
                <a:latin typeface="Microsoft YaHei"/>
                <a:ea typeface="Microsoft YaHei"/>
              </a:rPr>
              <a:t>TEAM BUILDING · 2026 SPRING</a:t>
            </a:r>
            <a:endParaRPr/>
          </a:p>
        </p:txBody>
      </p:sp>
      <p:sp>
        <p:nvSpPr>
          <p:cNvPr id="236" name="" descr="{&quot;isTemplate&quot;:true,&quot;type&quot;:&quot;text&quot;}"/>
          <p:cNvSpPr txBox="1"/>
          <p:nvPr/>
        </p:nvSpPr>
        <p:spPr>
          <a:xfrm rot="0" flipH="0" flipV="0">
            <a:off x="4419600" y="2381250"/>
            <a:ext cx="3352800" cy="1104900"/>
          </a:xfrm>
          <a:prstGeom prst="rect"/>
        </p:spPr>
        <p:txBody>
          <a:bodyPr wrap="none" lIns="0" tIns="0" rIns="0" bIns="0"/>
          <a:p>
            <a:pPr algn="ctr">
              <a:lnSpc>
                <a:spcPct val="120000"/>
              </a:lnSpc>
            </a:pPr>
            <a:r>
              <a:rPr lang="zh-CN" sz="6000" b="1" spc="600">
                <a:solidFill>
                  <a:srgbClr val="FAF7F2"/>
                </a:solidFill>
                <a:latin typeface="Microsoft YaHei"/>
                <a:ea typeface="Microsoft YaHei"/>
              </a:rPr>
              <a:t>玩在一起</a:t>
            </a:r>
            <a:endParaRPr/>
          </a:p>
        </p:txBody>
      </p:sp>
      <p:sp>
        <p:nvSpPr>
          <p:cNvPr id="237" name="" descr="{&quot;isTemplate&quot;:true,&quot;type&quot;:&quot;text&quot;}"/>
          <p:cNvSpPr txBox="1"/>
          <p:nvPr/>
        </p:nvSpPr>
        <p:spPr>
          <a:xfrm rot="0" flipH="0" flipV="0">
            <a:off x="2047875" y="3638550"/>
            <a:ext cx="8105775" cy="1104900"/>
          </a:xfrm>
          <a:prstGeom prst="rect"/>
        </p:spPr>
        <p:txBody>
          <a:bodyPr wrap="none" lIns="0" tIns="0" rIns="0" bIns="0"/>
          <a:p>
            <a:pPr algn="ctr">
              <a:lnSpc>
                <a:spcPct val="120000"/>
              </a:lnSpc>
            </a:pPr>
            <a:r>
              <a:rPr sz="3000" b="1" spc="600">
                <a:solidFill>
                  <a:srgbClr val="FAF7F2">
                    <a:alpha val="70000"/>
                  </a:srgbClr>
                </a:solidFill>
                <a:latin typeface="Microsoft YaHei"/>
                <a:ea typeface="Microsoft YaHei"/>
              </a:rPr>
              <a:t>·</a:t>
            </a:r>
            <a:r>
              <a:rPr lang="en-US" sz="6000" b="1" spc="600">
                <a:solidFill>
                  <a:srgbClr val="E8B86D"/>
                </a:solidFill>
                <a:latin typeface="Microsoft YaHei"/>
                <a:ea typeface="Microsoft YaHei"/>
              </a:rPr>
              <a:t> </a:t>
            </a:r>
            <a:r>
              <a:rPr lang="zh-CN" sz="6000" b="1" spc="600">
                <a:solidFill>
                  <a:srgbClr val="E8B86D"/>
                </a:solidFill>
                <a:latin typeface="Microsoft YaHei"/>
                <a:ea typeface="Microsoft YaHei"/>
              </a:rPr>
              <a:t>想到一处</a:t>
            </a:r>
            <a:r>
              <a:rPr lang="en-US" sz="6000" b="1" spc="600">
                <a:solidFill>
                  <a:srgbClr val="E8B86D"/>
                </a:solidFill>
                <a:latin typeface="Microsoft YaHei"/>
                <a:ea typeface="Microsoft YaHei"/>
              </a:rPr>
              <a:t> </a:t>
            </a:r>
            <a:r>
              <a:rPr sz="3000" b="1" spc="600">
                <a:solidFill>
                  <a:srgbClr val="FAF7F2">
                    <a:alpha val="70000"/>
                  </a:srgbClr>
                </a:solidFill>
                <a:latin typeface="Microsoft YaHei"/>
                <a:ea typeface="Microsoft YaHei"/>
              </a:rPr>
              <a:t>·</a:t>
            </a:r>
            <a:r>
              <a:rPr lang="en-US" sz="6000" b="1" spc="600">
                <a:solidFill>
                  <a:srgbClr val="E8B86D"/>
                </a:solidFill>
                <a:latin typeface="Microsoft YaHei"/>
                <a:ea typeface="Microsoft YaHei"/>
              </a:rPr>
              <a:t> </a:t>
            </a:r>
            <a:r>
              <a:rPr lang="zh-CN" sz="6000" b="1" spc="600">
                <a:solidFill>
                  <a:srgbClr val="E8B86D"/>
                </a:solidFill>
                <a:latin typeface="Microsoft YaHei"/>
                <a:ea typeface="Microsoft YaHei"/>
              </a:rPr>
              <a:t>拼到一处</a:t>
            </a:r>
            <a:endParaRPr/>
          </a:p>
        </p:txBody>
      </p:sp>
      <p:sp>
        <p:nvSpPr>
          <p:cNvPr id="238" name="" descr="{&quot;isTemplate&quot;:true,&quot;type&quot;:&quot;text&quot;}"/>
          <p:cNvSpPr txBox="1"/>
          <p:nvPr/>
        </p:nvSpPr>
        <p:spPr>
          <a:xfrm rot="0" flipH="0" flipV="0">
            <a:off x="0" y="5600700"/>
            <a:ext cx="12192000" cy="209550"/>
          </a:xfrm>
          <a:prstGeom prst="rect"/>
        </p:spPr>
        <p:txBody>
          <a:bodyPr wrap="none" lIns="0" tIns="0" rIns="0" bIns="0"/>
          <a:p>
            <a:pPr algn="ctr">
              <a:lnSpc>
                <a:spcPct val="100000"/>
              </a:lnSpc>
            </a:pPr>
            <a:r>
              <a:rPr lang="en-US" sz="1350" i="1" spc="150">
                <a:solidFill>
                  <a:srgbClr val="FAF7F2">
                    <a:alpha val="85000"/>
                  </a:srgbClr>
                </a:solidFill>
                <a:latin typeface="Microsoft YaHei"/>
                <a:ea typeface="Microsoft YaHei"/>
              </a:rPr>
              <a:t>— </a:t>
            </a:r>
            <a:r>
              <a:rPr lang="zh-CN" sz="1350" i="1" spc="150">
                <a:solidFill>
                  <a:srgbClr val="FAF7F2">
                    <a:alpha val="85000"/>
                  </a:srgbClr>
                </a:solidFill>
                <a:latin typeface="Microsoft YaHei"/>
                <a:ea typeface="Microsoft YaHei"/>
              </a:rPr>
              <a:t>让团队在山水之间，放下屏幕、走进彼此</a:t>
            </a:r>
            <a:r>
              <a:rPr lang="en-US" sz="1350" i="1" spc="150">
                <a:solidFill>
                  <a:srgbClr val="FAF7F2">
                    <a:alpha val="85000"/>
                  </a:srgbClr>
                </a:solidFill>
                <a:latin typeface="Microsoft YaHei"/>
                <a:ea typeface="Microsoft YaHei"/>
              </a:rPr>
              <a:t> —</a:t>
            </a:r>
            <a:endParaRPr/>
          </a:p>
        </p:txBody>
      </p:sp>
      <p:sp>
        <p:nvSpPr>
          <p:cNvPr id="239" name=""/>
          <p:cNvSpPr/>
          <p:nvPr/>
        </p:nvSpPr>
        <p:spPr>
          <a:xfrm rot="0" flipH="0" flipV="0">
            <a:off x="5810250" y="6086475"/>
            <a:ext cx="571500" cy="9525"/>
          </a:xfrm>
          <a:prstGeom prst="rect">
            <a:avLst/>
          </a:prstGeom>
          <a:solidFill>
            <a:srgbClr val="E8B86D">
              <a:alpha val="60000"/>
            </a:srgbClr>
          </a:solidFill>
          <a:ln/>
        </p:spPr>
        <p:txBody>
          <a:bodyPr/>
          <a:p/>
        </p:txBody>
      </p:sp>
      <p:sp>
        <p:nvSpPr>
          <p:cNvPr id="240" name="" descr="{&quot;isTemplate&quot;:true,&quot;type&quot;:&quot;text&quot;}"/>
          <p:cNvSpPr txBox="1"/>
          <p:nvPr/>
        </p:nvSpPr>
        <p:spPr>
          <a:xfrm rot="0" flipH="0" flipV="0">
            <a:off x="5086350" y="6162675"/>
            <a:ext cx="2028825" cy="161925"/>
          </a:xfrm>
          <a:prstGeom prst="rect"/>
        </p:spPr>
        <p:txBody>
          <a:bodyPr wrap="none" lIns="0" tIns="0" rIns="0" bIns="0"/>
          <a:p>
            <a:pPr>
              <a:lnSpc>
                <a:spcPct val="100000"/>
              </a:lnSpc>
            </a:pPr>
            <a:r>
              <a:rPr lang="zh-CN" sz="1050" b="1" spc="150">
                <a:solidFill>
                  <a:srgbClr val="FAF7F2">
                    <a:alpha val="90000"/>
                  </a:srgbClr>
                </a:solidFill>
                <a:latin typeface="Microsoft YaHei"/>
                <a:ea typeface="Microsoft YaHei"/>
              </a:rPr>
              <a:t>编制单位：人力资源部</a:t>
            </a:r>
            <a:r>
              <a:rPr lang="en-US" sz="1050" b="1" spc="150">
                <a:solidFill>
                  <a:srgbClr val="FAF7F2">
                    <a:alpha val="90000"/>
                  </a:srgbClr>
                </a:solidFill>
                <a:latin typeface="Microsoft YaHei"/>
                <a:ea typeface="Microsoft YaHei"/>
              </a:rPr>
              <a:t> / </a:t>
            </a:r>
            <a:r>
              <a:rPr lang="zh-CN" sz="1050" b="1" spc="150">
                <a:solidFill>
                  <a:srgbClr val="FAF7F2">
                    <a:alpha val="90000"/>
                  </a:srgbClr>
                </a:solidFill>
                <a:latin typeface="Microsoft YaHei"/>
                <a:ea typeface="Microsoft YaHei"/>
              </a:rPr>
              <a:t>工会</a:t>
            </a:r>
            <a:endParaRPr/>
          </a:p>
        </p:txBody>
      </p:sp>
      <p:sp>
        <p:nvSpPr>
          <p:cNvPr id="241" name="" descr="{&quot;isTemplate&quot;:true,&quot;type&quot;:&quot;text&quot;}"/>
          <p:cNvSpPr txBox="1"/>
          <p:nvPr/>
        </p:nvSpPr>
        <p:spPr>
          <a:xfrm rot="0" flipH="0" flipV="0">
            <a:off x="4543425" y="6362700"/>
            <a:ext cx="3105150" cy="152400"/>
          </a:xfrm>
          <a:prstGeom prst="rect"/>
        </p:spPr>
        <p:txBody>
          <a:bodyPr wrap="none" lIns="0" tIns="0" rIns="0" bIns="0"/>
          <a:p>
            <a:pPr>
              <a:lnSpc>
                <a:spcPct val="100000"/>
              </a:lnSpc>
            </a:pPr>
            <a:r>
              <a:rPr lang="zh-CN" sz="975" spc="75">
                <a:solidFill>
                  <a:srgbClr val="FAF7F2">
                    <a:alpha val="60000"/>
                  </a:srgbClr>
                </a:solidFill>
                <a:latin typeface="Microsoft YaHei"/>
                <a:ea typeface="Microsoft YaHei"/>
              </a:rPr>
              <a:t>编制日期：</a:t>
            </a:r>
            <a:r>
              <a:rPr lang="en-US" sz="975" spc="75">
                <a:solidFill>
                  <a:srgbClr val="FAF7F2">
                    <a:alpha val="60000"/>
                  </a:srgbClr>
                </a:solidFill>
                <a:latin typeface="Microsoft YaHei"/>
                <a:ea typeface="Microsoft YaHei"/>
              </a:rPr>
              <a:t>2026 </a:t>
            </a:r>
            <a:r>
              <a:rPr lang="zh-CN" sz="975" spc="75">
                <a:solidFill>
                  <a:srgbClr val="FAF7F2">
                    <a:alpha val="60000"/>
                  </a:srgbClr>
                </a:solidFill>
                <a:latin typeface="Microsoft YaHei"/>
                <a:ea typeface="Microsoft YaHei"/>
              </a:rPr>
              <a:t>年</a:t>
            </a:r>
            <a:r>
              <a:rPr lang="en-US" sz="975" spc="75">
                <a:solidFill>
                  <a:srgbClr val="FAF7F2">
                    <a:alpha val="60000"/>
                  </a:srgbClr>
                </a:solidFill>
                <a:latin typeface="Microsoft YaHei"/>
                <a:ea typeface="Microsoft YaHei"/>
              </a:rPr>
              <a:t> 3 </a:t>
            </a:r>
            <a:r>
              <a:rPr lang="zh-CN" sz="975" spc="75">
                <a:solidFill>
                  <a:srgbClr val="FAF7F2">
                    <a:alpha val="60000"/>
                  </a:srgbClr>
                </a:solidFill>
                <a:latin typeface="Microsoft YaHei"/>
                <a:ea typeface="Microsoft YaHei"/>
              </a:rPr>
              <a:t>月</a:t>
            </a:r>
            <a:r>
              <a:rPr lang="en-US" sz="975" spc="75">
                <a:solidFill>
                  <a:srgbClr val="FAF7F2">
                    <a:alpha val="60000"/>
                  </a:srgbClr>
                </a:solidFill>
                <a:latin typeface="Microsoft YaHei"/>
                <a:ea typeface="Microsoft YaHei"/>
              </a:rPr>
              <a:t> · </a:t>
            </a:r>
            <a:r>
              <a:rPr lang="zh-CN" sz="975" spc="75">
                <a:solidFill>
                  <a:srgbClr val="FAF7F2">
                    <a:alpha val="60000"/>
                  </a:srgbClr>
                </a:solidFill>
                <a:latin typeface="Microsoft YaHei"/>
                <a:ea typeface="Microsoft YaHei"/>
              </a:rPr>
              <a:t>汇报时间：</a:t>
            </a:r>
            <a:r>
              <a:rPr lang="en-US" sz="975" spc="75">
                <a:solidFill>
                  <a:srgbClr val="FAF7F2">
                    <a:alpha val="60000"/>
                  </a:srgbClr>
                </a:solidFill>
                <a:latin typeface="Microsoft YaHei"/>
                <a:ea typeface="Microsoft YaHei"/>
              </a:rPr>
              <a:t>2026 </a:t>
            </a:r>
            <a:r>
              <a:rPr lang="zh-CN" sz="975" spc="75">
                <a:solidFill>
                  <a:srgbClr val="FAF7F2">
                    <a:alpha val="60000"/>
                  </a:srgbClr>
                </a:solidFill>
                <a:latin typeface="Microsoft YaHei"/>
                <a:ea typeface="Microsoft YaHei"/>
              </a:rPr>
              <a:t>年</a:t>
            </a:r>
            <a:r>
              <a:rPr lang="en-US" sz="975" spc="75">
                <a:solidFill>
                  <a:srgbClr val="FAF7F2">
                    <a:alpha val="60000"/>
                  </a:srgbClr>
                </a:solidFill>
                <a:latin typeface="Microsoft YaHei"/>
                <a:ea typeface="Microsoft YaHei"/>
              </a:rPr>
              <a:t> 4 </a:t>
            </a:r>
            <a:r>
              <a:rPr lang="zh-CN" sz="975" spc="75">
                <a:solidFill>
                  <a:srgbClr val="FAF7F2">
                    <a:alpha val="60000"/>
                  </a:srgbClr>
                </a:solidFill>
                <a:latin typeface="Microsoft YaHei"/>
                <a:ea typeface="Microsoft YaHei"/>
              </a:rPr>
              <a:t>月</a:t>
            </a:r>
            <a:endParaRPr/>
          </a:p>
        </p:txBody>
      </p:sp>
      <p:sp>
        <p:nvSpPr>
          <p:cNvPr id="242" name="" descr="{&quot;isTemplate&quot;:true,&quot;type&quot;:&quot;text&quot;}"/>
          <p:cNvSpPr txBox="1"/>
          <p:nvPr/>
        </p:nvSpPr>
        <p:spPr>
          <a:xfrm rot="0" flipH="0" flipV="0">
            <a:off x="10839450" y="457200"/>
            <a:ext cx="590550" cy="161925"/>
          </a:xfrm>
          <a:prstGeom prst="rect"/>
        </p:spPr>
        <p:txBody>
          <a:bodyPr wrap="none" lIns="0" tIns="0" rIns="0" bIns="0"/>
          <a:p>
            <a:pPr>
              <a:lnSpc>
                <a:spcPct val="100000"/>
              </a:lnSpc>
            </a:pPr>
            <a:r>
              <a:rPr lang="en-US" sz="1050" spc="150">
                <a:solidFill>
                  <a:srgbClr val="FAF7F2">
                    <a:alpha val="60000"/>
                  </a:srgbClr>
                </a:solidFill>
                <a:latin typeface="Microsoft YaHei"/>
                <a:ea typeface="Microsoft YaHei"/>
              </a:rPr>
              <a:t>14 / 14</a:t>
            </a:r>
            <a:endParaRPr/>
          </a:p>
        </p:txBody>
      </p:sp>
    </p:spTree>
  </p:cSld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</a:theme>
</file>

<file path=ppt/theme/theme2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等线 Light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等线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</a:theme>
</file>

<file path=docProps/app.xml><?xml version="1.0" encoding="utf-8"?>
<Properties xmlns="http://schemas.openxmlformats.org/officeDocument/2006/extended-properties" xmlns:vt="http://schemas.openxmlformats.org/officeDocument/2006/docPropsVTypes">
  <Application>Tencent office</Applicat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terms:created xsi:type="dcterms:W3CDTF">2026-09-11T10:46:32Z</dcterms:created>
  <dcterms:modified xsi:type="dcterms:W3CDTF">2026-09-11T10:46:32Z</dcterms:modified>
</cp:coreProperties>
</file>